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575" r:id="rId3"/>
    <p:sldId id="570" r:id="rId4"/>
    <p:sldId id="577" r:id="rId5"/>
    <p:sldId id="565" r:id="rId6"/>
    <p:sldId id="572" r:id="rId7"/>
    <p:sldId id="576" r:id="rId8"/>
    <p:sldId id="566" r:id="rId9"/>
    <p:sldId id="579" r:id="rId10"/>
    <p:sldId id="571" r:id="rId11"/>
    <p:sldId id="562" r:id="rId12"/>
    <p:sldId id="580" r:id="rId13"/>
    <p:sldId id="584" r:id="rId14"/>
    <p:sldId id="564" r:id="rId15"/>
    <p:sldId id="582" r:id="rId16"/>
    <p:sldId id="585" r:id="rId17"/>
    <p:sldId id="586" r:id="rId18"/>
    <p:sldId id="583" r:id="rId19"/>
    <p:sldId id="558" r:id="rId20"/>
  </p:sldIdLst>
  <p:sldSz cx="9144000" cy="6858000" type="screen4x3"/>
  <p:notesSz cx="6735763" cy="98663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008"/>
    <a:srgbClr val="FFFFFF"/>
    <a:srgbClr val="D4C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2" autoAdjust="0"/>
    <p:restoredTop sz="88805" autoAdjust="0"/>
  </p:normalViewPr>
  <p:slideViewPr>
    <p:cSldViewPr snapToGrid="0" snapToObjects="1">
      <p:cViewPr>
        <p:scale>
          <a:sx n="101" d="100"/>
          <a:sy n="101" d="100"/>
        </p:scale>
        <p:origin x="1512" y="328"/>
      </p:cViewPr>
      <p:guideLst>
        <p:guide orient="horz" pos="26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9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DD6CD-F8BC-3342-9ECB-BC5FF71B4C9C}" type="doc">
      <dgm:prSet loTypeId="urn:microsoft.com/office/officeart/2005/8/layout/bProcess3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_tradnl"/>
        </a:p>
      </dgm:t>
    </dgm:pt>
    <dgm:pt modelId="{9E13AD18-B6A9-EF45-8DC9-712A926A069B}">
      <dgm:prSet phldrT="[Texto]" custT="1"/>
      <dgm:spPr>
        <a:solidFill>
          <a:schemeClr val="bg2"/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2017</a:t>
          </a:r>
        </a:p>
        <a:p>
          <a:pPr rtl="0"/>
          <a:r>
            <a:rPr lang="es-ES" sz="1200" b="1" dirty="0" smtClean="0">
              <a:latin typeface="Calibri"/>
              <a:ea typeface="Calibri"/>
              <a:cs typeface="Calibri"/>
              <a:sym typeface="Calibri"/>
            </a:rPr>
            <a:t>Posición contraria a un V Plan Director</a:t>
          </a:r>
          <a:r>
            <a:rPr lang="es-ES" sz="1200" dirty="0" smtClean="0">
              <a:latin typeface="Calibri"/>
              <a:ea typeface="Calibri"/>
              <a:cs typeface="Calibri"/>
              <a:sym typeface="Calibri"/>
            </a:rPr>
            <a:t> sin recursos y capacidades</a:t>
          </a:r>
          <a:endParaRPr lang="es-ES_tradnl" sz="1200" dirty="0"/>
        </a:p>
      </dgm:t>
    </dgm:pt>
    <dgm:pt modelId="{B11D0DE2-0036-9F4E-AC5A-7973EC547A04}" type="parTrans" cxnId="{423D1B60-E7C7-FB46-96C9-E2B69F2AF7E6}">
      <dgm:prSet/>
      <dgm:spPr/>
      <dgm:t>
        <a:bodyPr/>
        <a:lstStyle/>
        <a:p>
          <a:endParaRPr lang="es-ES_tradnl" sz="2800"/>
        </a:p>
      </dgm:t>
    </dgm:pt>
    <dgm:pt modelId="{8C39A49C-1478-4447-8095-F374A832E4E9}" type="sibTrans" cxnId="{423D1B60-E7C7-FB46-96C9-E2B69F2AF7E6}">
      <dgm:prSet custT="1"/>
      <dgm:spPr/>
      <dgm:t>
        <a:bodyPr/>
        <a:lstStyle/>
        <a:p>
          <a:endParaRPr lang="es-ES_tradnl" sz="800"/>
        </a:p>
      </dgm:t>
    </dgm:pt>
    <dgm:pt modelId="{94116848-5209-6042-8877-2FD2838C0972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2018</a:t>
          </a:r>
        </a:p>
        <a:p>
          <a:pPr rtl="0"/>
          <a:r>
            <a:rPr lang="es-ES" sz="1200" b="1" dirty="0" smtClean="0">
              <a:latin typeface="Calibri"/>
              <a:ea typeface="Calibri"/>
              <a:cs typeface="Calibri"/>
              <a:sym typeface="Calibri"/>
            </a:rPr>
            <a:t>Plan de implementación A2030 </a:t>
          </a:r>
          <a:r>
            <a:rPr lang="es-ES" sz="1200" dirty="0" smtClean="0">
              <a:latin typeface="Calibri"/>
              <a:ea typeface="Calibri"/>
              <a:cs typeface="Calibri"/>
              <a:sym typeface="Calibri"/>
            </a:rPr>
            <a:t>con la cooperación como política palanca</a:t>
          </a:r>
          <a:endParaRPr lang="es-ES" sz="1200" dirty="0">
            <a:latin typeface="Calibri"/>
            <a:ea typeface="Calibri"/>
            <a:cs typeface="Calibri"/>
            <a:sym typeface="Calibri"/>
          </a:endParaRPr>
        </a:p>
      </dgm:t>
    </dgm:pt>
    <dgm:pt modelId="{95F3F15B-6C9C-364A-B477-FCD52526BD19}" type="parTrans" cxnId="{3FE9C18D-BC1B-464D-B224-CA3A144DB86F}">
      <dgm:prSet/>
      <dgm:spPr/>
      <dgm:t>
        <a:bodyPr/>
        <a:lstStyle/>
        <a:p>
          <a:endParaRPr lang="es-ES_tradnl" sz="2800"/>
        </a:p>
      </dgm:t>
    </dgm:pt>
    <dgm:pt modelId="{492FB873-DA0B-0C41-9A72-97ACCE02A87A}" type="sibTrans" cxnId="{3FE9C18D-BC1B-464D-B224-CA3A144DB86F}">
      <dgm:prSet custT="1"/>
      <dgm:spPr/>
      <dgm:t>
        <a:bodyPr/>
        <a:lstStyle/>
        <a:p>
          <a:endParaRPr lang="es-ES_tradnl" sz="800"/>
        </a:p>
      </dgm:t>
    </dgm:pt>
    <dgm:pt modelId="{491B7C7F-52B4-904C-8E05-4167B26D79D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Octubre 2019 / Marzo 2020</a:t>
          </a:r>
        </a:p>
        <a:p>
          <a:pPr rtl="0"/>
          <a:r>
            <a:rPr lang="es-ES" sz="1200" dirty="0" smtClean="0">
              <a:latin typeface="Calibri"/>
              <a:ea typeface="Calibri"/>
              <a:cs typeface="Calibri"/>
              <a:sym typeface="Calibri"/>
            </a:rPr>
            <a:t>Trabajo de la reforma en el </a:t>
          </a:r>
          <a:r>
            <a:rPr lang="es-ES" sz="1200" b="1" dirty="0" smtClean="0">
              <a:latin typeface="Calibri"/>
              <a:ea typeface="Calibri"/>
              <a:cs typeface="Calibri"/>
              <a:sym typeface="Calibri"/>
            </a:rPr>
            <a:t>Consejo de Cooperación</a:t>
          </a:r>
          <a:r>
            <a:rPr lang="es-ES" sz="1200" dirty="0" smtClean="0">
              <a:latin typeface="Calibri"/>
              <a:ea typeface="Calibri"/>
              <a:cs typeface="Calibri"/>
              <a:sym typeface="Calibri"/>
            </a:rPr>
            <a:t> con otros actores entre octubre 2019 y marzo 2020.</a:t>
          </a:r>
          <a:endParaRPr lang="es-ES" sz="1200" dirty="0">
            <a:latin typeface="Calibri"/>
            <a:ea typeface="Calibri"/>
            <a:cs typeface="Calibri"/>
            <a:sym typeface="Calibri"/>
          </a:endParaRPr>
        </a:p>
      </dgm:t>
    </dgm:pt>
    <dgm:pt modelId="{3257DBD4-4222-C744-8F8C-66A09726C892}" type="parTrans" cxnId="{5EEC36BF-CDA2-1241-9CDD-D54000848666}">
      <dgm:prSet/>
      <dgm:spPr/>
      <dgm:t>
        <a:bodyPr/>
        <a:lstStyle/>
        <a:p>
          <a:endParaRPr lang="es-ES_tradnl" sz="2800"/>
        </a:p>
      </dgm:t>
    </dgm:pt>
    <dgm:pt modelId="{C9418ACA-C437-CD45-9A6F-A0F2869D11A6}" type="sibTrans" cxnId="{5EEC36BF-CDA2-1241-9CDD-D54000848666}">
      <dgm:prSet custT="1"/>
      <dgm:spPr/>
      <dgm:t>
        <a:bodyPr/>
        <a:lstStyle/>
        <a:p>
          <a:endParaRPr lang="es-ES_tradnl" sz="800"/>
        </a:p>
      </dgm:t>
    </dgm:pt>
    <dgm:pt modelId="{0A8E6BA7-F1D9-404A-95F5-C47BF3B52BB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Octubre 2019 / Marzo 2020</a:t>
          </a:r>
        </a:p>
        <a:p>
          <a:pPr rtl="0"/>
          <a:r>
            <a:rPr lang="es-ES" sz="1200" dirty="0" smtClean="0">
              <a:latin typeface="Calibri"/>
              <a:ea typeface="Calibri"/>
              <a:cs typeface="Calibri"/>
              <a:sym typeface="Calibri"/>
            </a:rPr>
            <a:t>Trabajo paralelo del </a:t>
          </a:r>
          <a:r>
            <a:rPr lang="es-ES" sz="1200" b="1" dirty="0" smtClean="0">
              <a:latin typeface="Calibri"/>
              <a:ea typeface="Calibri"/>
              <a:cs typeface="Calibri"/>
              <a:sym typeface="Calibri"/>
            </a:rPr>
            <a:t>grupo de políticas ampliado</a:t>
          </a:r>
          <a:r>
            <a:rPr lang="es-ES" sz="1200" dirty="0" smtClean="0">
              <a:latin typeface="Calibri"/>
              <a:ea typeface="Calibri"/>
              <a:cs typeface="Calibri"/>
              <a:sym typeface="Calibri"/>
            </a:rPr>
            <a:t> desde septiembre 2019 hasta febrero 2020.</a:t>
          </a:r>
          <a:endParaRPr lang="es-ES" sz="1200" dirty="0">
            <a:latin typeface="Calibri"/>
            <a:ea typeface="Calibri"/>
            <a:cs typeface="Calibri"/>
            <a:sym typeface="Calibri"/>
          </a:endParaRPr>
        </a:p>
      </dgm:t>
    </dgm:pt>
    <dgm:pt modelId="{51CF3683-511B-1D4F-9FA2-3FFC9B11F3CB}" type="parTrans" cxnId="{0AB85990-87DB-4440-B95D-F43FCF54F810}">
      <dgm:prSet/>
      <dgm:spPr/>
      <dgm:t>
        <a:bodyPr/>
        <a:lstStyle/>
        <a:p>
          <a:endParaRPr lang="es-ES_tradnl" sz="2800"/>
        </a:p>
      </dgm:t>
    </dgm:pt>
    <dgm:pt modelId="{9CE95CDC-DCF9-2C42-8CCB-B0FA866368D3}" type="sibTrans" cxnId="{0AB85990-87DB-4440-B95D-F43FCF54F810}">
      <dgm:prSet custT="1"/>
      <dgm:spPr/>
      <dgm:t>
        <a:bodyPr/>
        <a:lstStyle/>
        <a:p>
          <a:endParaRPr lang="es-ES_tradnl" sz="800"/>
        </a:p>
      </dgm:t>
    </dgm:pt>
    <dgm:pt modelId="{9AD0180D-0BBB-0E4D-8A6B-4EBC862B4CC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Mayo 2020</a:t>
          </a:r>
        </a:p>
        <a:p>
          <a:pPr rtl="0"/>
          <a:r>
            <a:rPr lang="es-ES" sz="1200" dirty="0" smtClean="0">
              <a:latin typeface="Calibri"/>
              <a:ea typeface="Calibri"/>
              <a:cs typeface="Calibri"/>
              <a:sym typeface="Calibri"/>
            </a:rPr>
            <a:t>D</a:t>
          </a:r>
          <a:r>
            <a:rPr lang="es-ES" sz="1200" b="0" dirty="0" smtClean="0">
              <a:latin typeface="Calibri"/>
              <a:ea typeface="Calibri"/>
              <a:cs typeface="Calibri"/>
              <a:sym typeface="Calibri"/>
            </a:rPr>
            <a:t>ocumento reforma validado por el </a:t>
          </a:r>
          <a:r>
            <a:rPr lang="es-ES" sz="1200" b="1" dirty="0" smtClean="0">
              <a:latin typeface="Calibri"/>
              <a:ea typeface="Calibri"/>
              <a:cs typeface="Calibri"/>
              <a:sym typeface="Calibri"/>
            </a:rPr>
            <a:t>pleno del Consejo </a:t>
          </a:r>
          <a:r>
            <a:rPr lang="es-ES" sz="1200" b="0" dirty="0" smtClean="0">
              <a:latin typeface="Calibri"/>
              <a:ea typeface="Calibri"/>
              <a:cs typeface="Calibri"/>
              <a:sym typeface="Calibri"/>
            </a:rPr>
            <a:t>y publicado en junio</a:t>
          </a:r>
          <a:endParaRPr lang="es-ES" sz="1200" dirty="0">
            <a:latin typeface="Calibri"/>
            <a:ea typeface="Calibri"/>
            <a:cs typeface="Calibri"/>
            <a:sym typeface="Calibri"/>
          </a:endParaRPr>
        </a:p>
      </dgm:t>
    </dgm:pt>
    <dgm:pt modelId="{35EE1D81-6794-FE47-9AB3-926D57099EDF}" type="parTrans" cxnId="{07B8FB50-84D8-4540-80E4-0257A6341661}">
      <dgm:prSet/>
      <dgm:spPr/>
      <dgm:t>
        <a:bodyPr/>
        <a:lstStyle/>
        <a:p>
          <a:endParaRPr lang="es-ES_tradnl" sz="2800"/>
        </a:p>
      </dgm:t>
    </dgm:pt>
    <dgm:pt modelId="{B8BD9554-117A-5B48-87B6-683FCFFC93D1}" type="sibTrans" cxnId="{07B8FB50-84D8-4540-80E4-0257A6341661}">
      <dgm:prSet custT="1"/>
      <dgm:spPr/>
      <dgm:t>
        <a:bodyPr/>
        <a:lstStyle/>
        <a:p>
          <a:endParaRPr lang="es-ES_tradnl" sz="800"/>
        </a:p>
      </dgm:t>
    </dgm:pt>
    <dgm:pt modelId="{3B1FE7BC-5005-1F48-80E4-07F785B0386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Febrero 2020</a:t>
          </a:r>
        </a:p>
        <a:p>
          <a:pPr rtl="0"/>
          <a:r>
            <a:rPr lang="es-ES" sz="1200" b="0" dirty="0" smtClean="0">
              <a:latin typeface="Calibri"/>
              <a:ea typeface="Calibri"/>
              <a:cs typeface="Calibri"/>
              <a:sym typeface="Calibri"/>
            </a:rPr>
            <a:t>Decisión de Junta de construir una posición propia</a:t>
          </a:r>
          <a:endParaRPr lang="es-ES" sz="1200" b="0" dirty="0">
            <a:latin typeface="Calibri"/>
            <a:ea typeface="Calibri"/>
            <a:cs typeface="Calibri"/>
            <a:sym typeface="Calibri"/>
          </a:endParaRPr>
        </a:p>
      </dgm:t>
    </dgm:pt>
    <dgm:pt modelId="{E010A5D5-98ED-7B41-9DC6-F0B402D58D64}" type="parTrans" cxnId="{5C84A7C8-43FC-CB46-A4A8-B0FB37B38C92}">
      <dgm:prSet/>
      <dgm:spPr/>
      <dgm:t>
        <a:bodyPr/>
        <a:lstStyle/>
        <a:p>
          <a:endParaRPr lang="es-ES_tradnl" sz="2800"/>
        </a:p>
      </dgm:t>
    </dgm:pt>
    <dgm:pt modelId="{009FB016-FEF6-3E42-8C0D-B6833F65878C}" type="sibTrans" cxnId="{5C84A7C8-43FC-CB46-A4A8-B0FB37B38C92}">
      <dgm:prSet custT="1"/>
      <dgm:spPr/>
      <dgm:t>
        <a:bodyPr/>
        <a:lstStyle/>
        <a:p>
          <a:endParaRPr lang="es-ES_tradnl" sz="800"/>
        </a:p>
      </dgm:t>
    </dgm:pt>
    <dgm:pt modelId="{80DB177E-B27A-924D-A7E7-77B0ECB4940F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Marzo / Junio 2020</a:t>
          </a:r>
        </a:p>
        <a:p>
          <a:pPr rtl="0"/>
          <a:r>
            <a:rPr lang="es-ES" sz="1200" dirty="0" smtClean="0">
              <a:latin typeface="Calibri"/>
              <a:ea typeface="Calibri"/>
              <a:cs typeface="Calibri"/>
              <a:sym typeface="Calibri"/>
            </a:rPr>
            <a:t>5 </a:t>
          </a:r>
          <a:r>
            <a:rPr lang="es-ES" sz="1200" dirty="0" err="1" smtClean="0">
              <a:latin typeface="Calibri"/>
              <a:ea typeface="Calibri"/>
              <a:cs typeface="Calibri"/>
              <a:sym typeface="Calibri"/>
            </a:rPr>
            <a:t>webinarios</a:t>
          </a:r>
          <a:r>
            <a:rPr lang="es-ES" sz="1200" dirty="0" smtClean="0">
              <a:latin typeface="Calibri"/>
              <a:ea typeface="Calibri"/>
              <a:cs typeface="Calibri"/>
              <a:sym typeface="Calibri"/>
            </a:rPr>
            <a:t>: valoración resultados consejo, estrategias en medio de la pandemia, papel sociedad civil, cooperación descentralizada y cooperación financiera </a:t>
          </a:r>
          <a:endParaRPr lang="es-ES" sz="1200" b="1" dirty="0">
            <a:latin typeface="Calibri"/>
            <a:ea typeface="Calibri"/>
            <a:cs typeface="Calibri"/>
            <a:sym typeface="Calibri"/>
          </a:endParaRPr>
        </a:p>
      </dgm:t>
    </dgm:pt>
    <dgm:pt modelId="{B3B9D9E5-FBD4-FC4A-87FC-4C91FBD53979}" type="parTrans" cxnId="{9C74A9EE-854E-F848-B179-C75D06233038}">
      <dgm:prSet/>
      <dgm:spPr/>
      <dgm:t>
        <a:bodyPr/>
        <a:lstStyle/>
        <a:p>
          <a:endParaRPr lang="es-ES_tradnl" sz="2800"/>
        </a:p>
      </dgm:t>
    </dgm:pt>
    <dgm:pt modelId="{D93DB68F-0086-F147-97F2-F033E5F8AAB4}" type="sibTrans" cxnId="{9C74A9EE-854E-F848-B179-C75D06233038}">
      <dgm:prSet custT="1"/>
      <dgm:spPr/>
      <dgm:t>
        <a:bodyPr/>
        <a:lstStyle/>
        <a:p>
          <a:endParaRPr lang="es-ES_tradnl" sz="800"/>
        </a:p>
      </dgm:t>
    </dgm:pt>
    <dgm:pt modelId="{CBD3822C-5538-9443-A3D3-FEFCB27D5591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2019</a:t>
          </a:r>
        </a:p>
        <a:p>
          <a:pPr rtl="0"/>
          <a:r>
            <a:rPr lang="es-ES" sz="1200" b="1" dirty="0" smtClean="0">
              <a:latin typeface="Calibri"/>
              <a:ea typeface="Calibri"/>
              <a:cs typeface="Calibri"/>
              <a:sym typeface="Calibri"/>
            </a:rPr>
            <a:t>Elecciones</a:t>
          </a:r>
          <a:r>
            <a:rPr lang="es-ES" sz="1200" dirty="0" smtClean="0">
              <a:latin typeface="Calibri"/>
              <a:ea typeface="Calibri"/>
              <a:cs typeface="Calibri"/>
              <a:sym typeface="Calibri"/>
            </a:rPr>
            <a:t>, demanda de recuperación y reforma de la cooperación. El </a:t>
          </a:r>
          <a:r>
            <a:rPr lang="es-ES" sz="1200" b="1" dirty="0" smtClean="0">
              <a:latin typeface="Calibri"/>
              <a:ea typeface="Calibri"/>
              <a:cs typeface="Calibri"/>
              <a:sym typeface="Calibri"/>
            </a:rPr>
            <a:t>gobierno de coalición</a:t>
          </a:r>
          <a:r>
            <a:rPr lang="es-ES" sz="1200" dirty="0" smtClean="0">
              <a:latin typeface="Calibri"/>
              <a:ea typeface="Calibri"/>
              <a:cs typeface="Calibri"/>
              <a:sym typeface="Calibri"/>
            </a:rPr>
            <a:t> incluyó la reforma en sus compromisos de gobierno</a:t>
          </a:r>
          <a:endParaRPr lang="es-ES" sz="1200" dirty="0">
            <a:latin typeface="Calibri"/>
            <a:ea typeface="Calibri"/>
            <a:cs typeface="Calibri"/>
            <a:sym typeface="Calibri"/>
          </a:endParaRPr>
        </a:p>
      </dgm:t>
    </dgm:pt>
    <dgm:pt modelId="{C0D16AE5-3197-1D4E-9EBA-2780D4688542}" type="parTrans" cxnId="{9261948A-F090-2B40-84FF-804ACB804930}">
      <dgm:prSet/>
      <dgm:spPr/>
      <dgm:t>
        <a:bodyPr/>
        <a:lstStyle/>
        <a:p>
          <a:endParaRPr lang="es-ES_tradnl" sz="2800"/>
        </a:p>
      </dgm:t>
    </dgm:pt>
    <dgm:pt modelId="{FD22388F-A3A9-0A4D-93F0-E2112E772850}" type="sibTrans" cxnId="{9261948A-F090-2B40-84FF-804ACB804930}">
      <dgm:prSet custT="1"/>
      <dgm:spPr/>
      <dgm:t>
        <a:bodyPr/>
        <a:lstStyle/>
        <a:p>
          <a:endParaRPr lang="es-ES_tradnl" sz="800"/>
        </a:p>
      </dgm:t>
    </dgm:pt>
    <dgm:pt modelId="{FE14CF66-FB5E-8D44-B8E9-D4AD6B66E55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Septiembre y Octubre 2020</a:t>
          </a:r>
        </a:p>
        <a:p>
          <a:pPr rtl="0"/>
          <a:r>
            <a:rPr lang="es-ES" sz="1200" b="0" dirty="0" smtClean="0">
              <a:latin typeface="Calibri"/>
              <a:ea typeface="Calibri"/>
              <a:cs typeface="Calibri"/>
              <a:sym typeface="Calibri"/>
            </a:rPr>
            <a:t>Primer borrador, presentación en el NIPS, DDPP y trabajo en grupos</a:t>
          </a:r>
          <a:endParaRPr lang="es-ES" sz="1200" b="0" dirty="0">
            <a:latin typeface="Calibri"/>
            <a:ea typeface="Calibri"/>
            <a:cs typeface="Calibri"/>
            <a:sym typeface="Calibri"/>
          </a:endParaRPr>
        </a:p>
      </dgm:t>
    </dgm:pt>
    <dgm:pt modelId="{2A69B8BC-15C3-7644-81C1-BED4C363BE7D}" type="parTrans" cxnId="{834FED9D-6BD3-AA4B-8807-3A6707123D56}">
      <dgm:prSet/>
      <dgm:spPr/>
      <dgm:t>
        <a:bodyPr/>
        <a:lstStyle/>
        <a:p>
          <a:endParaRPr lang="es-ES_tradnl" sz="2800"/>
        </a:p>
      </dgm:t>
    </dgm:pt>
    <dgm:pt modelId="{BF92E621-3CE2-A641-9DD7-E15C6C0DA353}" type="sibTrans" cxnId="{834FED9D-6BD3-AA4B-8807-3A6707123D56}">
      <dgm:prSet/>
      <dgm:spPr/>
      <dgm:t>
        <a:bodyPr/>
        <a:lstStyle/>
        <a:p>
          <a:endParaRPr lang="es-ES_tradnl" sz="2800"/>
        </a:p>
      </dgm:t>
    </dgm:pt>
    <dgm:pt modelId="{9A79D729-D2F3-B147-AB54-F02870F91AC3}" type="pres">
      <dgm:prSet presAssocID="{034DD6CD-F8BC-3342-9ECB-BC5FF71B4C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EE6DEB6-FF8D-BB4D-9ADB-9EE54E68750F}" type="pres">
      <dgm:prSet presAssocID="{9E13AD18-B6A9-EF45-8DC9-712A926A069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9D6A18F-0680-7D42-9584-94D6897E9467}" type="pres">
      <dgm:prSet presAssocID="{8C39A49C-1478-4447-8095-F374A832E4E9}" presName="sibTrans" presStyleLbl="sibTrans1D1" presStyleIdx="0" presStyleCnt="8"/>
      <dgm:spPr/>
      <dgm:t>
        <a:bodyPr/>
        <a:lstStyle/>
        <a:p>
          <a:endParaRPr lang="es-ES_tradnl"/>
        </a:p>
      </dgm:t>
    </dgm:pt>
    <dgm:pt modelId="{A974DDC3-1D7C-D543-9A89-24F35ED4A53D}" type="pres">
      <dgm:prSet presAssocID="{8C39A49C-1478-4447-8095-F374A832E4E9}" presName="connectorText" presStyleLbl="sibTrans1D1" presStyleIdx="0" presStyleCnt="8"/>
      <dgm:spPr/>
      <dgm:t>
        <a:bodyPr/>
        <a:lstStyle/>
        <a:p>
          <a:endParaRPr lang="es-ES_tradnl"/>
        </a:p>
      </dgm:t>
    </dgm:pt>
    <dgm:pt modelId="{812DB29B-C398-4B43-9F6F-620289D98126}" type="pres">
      <dgm:prSet presAssocID="{94116848-5209-6042-8877-2FD2838C097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EFF9A04-0388-6743-AFA4-D5A504D6A263}" type="pres">
      <dgm:prSet presAssocID="{492FB873-DA0B-0C41-9A72-97ACCE02A87A}" presName="sibTrans" presStyleLbl="sibTrans1D1" presStyleIdx="1" presStyleCnt="8"/>
      <dgm:spPr/>
      <dgm:t>
        <a:bodyPr/>
        <a:lstStyle/>
        <a:p>
          <a:endParaRPr lang="es-ES_tradnl"/>
        </a:p>
      </dgm:t>
    </dgm:pt>
    <dgm:pt modelId="{30D99401-6649-FE40-BDC0-454E198E2AC6}" type="pres">
      <dgm:prSet presAssocID="{492FB873-DA0B-0C41-9A72-97ACCE02A87A}" presName="connectorText" presStyleLbl="sibTrans1D1" presStyleIdx="1" presStyleCnt="8"/>
      <dgm:spPr/>
      <dgm:t>
        <a:bodyPr/>
        <a:lstStyle/>
        <a:p>
          <a:endParaRPr lang="es-ES_tradnl"/>
        </a:p>
      </dgm:t>
    </dgm:pt>
    <dgm:pt modelId="{F470E101-2F39-0A40-A9EA-C35D52A93BAD}" type="pres">
      <dgm:prSet presAssocID="{CBD3822C-5538-9443-A3D3-FEFCB27D559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9D8114E-3BB8-C84D-9635-5A1EBE3A4D55}" type="pres">
      <dgm:prSet presAssocID="{FD22388F-A3A9-0A4D-93F0-E2112E772850}" presName="sibTrans" presStyleLbl="sibTrans1D1" presStyleIdx="2" presStyleCnt="8"/>
      <dgm:spPr/>
      <dgm:t>
        <a:bodyPr/>
        <a:lstStyle/>
        <a:p>
          <a:endParaRPr lang="es-ES_tradnl"/>
        </a:p>
      </dgm:t>
    </dgm:pt>
    <dgm:pt modelId="{F786CBE7-3633-B143-8423-F15628B6F4C9}" type="pres">
      <dgm:prSet presAssocID="{FD22388F-A3A9-0A4D-93F0-E2112E772850}" presName="connectorText" presStyleLbl="sibTrans1D1" presStyleIdx="2" presStyleCnt="8"/>
      <dgm:spPr/>
      <dgm:t>
        <a:bodyPr/>
        <a:lstStyle/>
        <a:p>
          <a:endParaRPr lang="es-ES_tradnl"/>
        </a:p>
      </dgm:t>
    </dgm:pt>
    <dgm:pt modelId="{9C85993D-76E9-0C49-86A2-C99C2DEF1D2E}" type="pres">
      <dgm:prSet presAssocID="{491B7C7F-52B4-904C-8E05-4167B26D79D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D5853DF-864F-594A-B290-879AE45F71CB}" type="pres">
      <dgm:prSet presAssocID="{C9418ACA-C437-CD45-9A6F-A0F2869D11A6}" presName="sibTrans" presStyleLbl="sibTrans1D1" presStyleIdx="3" presStyleCnt="8"/>
      <dgm:spPr/>
      <dgm:t>
        <a:bodyPr/>
        <a:lstStyle/>
        <a:p>
          <a:endParaRPr lang="es-ES_tradnl"/>
        </a:p>
      </dgm:t>
    </dgm:pt>
    <dgm:pt modelId="{E47CDC30-864B-5E4B-8579-1AFEC93B9D45}" type="pres">
      <dgm:prSet presAssocID="{C9418ACA-C437-CD45-9A6F-A0F2869D11A6}" presName="connectorText" presStyleLbl="sibTrans1D1" presStyleIdx="3" presStyleCnt="8"/>
      <dgm:spPr/>
      <dgm:t>
        <a:bodyPr/>
        <a:lstStyle/>
        <a:p>
          <a:endParaRPr lang="es-ES_tradnl"/>
        </a:p>
      </dgm:t>
    </dgm:pt>
    <dgm:pt modelId="{ABA41A8A-F64C-4842-8BA0-A143D2EF29DE}" type="pres">
      <dgm:prSet presAssocID="{0A8E6BA7-F1D9-404A-95F5-C47BF3B52BB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69E6632-AF00-A442-93D0-390349AEC147}" type="pres">
      <dgm:prSet presAssocID="{9CE95CDC-DCF9-2C42-8CCB-B0FA866368D3}" presName="sibTrans" presStyleLbl="sibTrans1D1" presStyleIdx="4" presStyleCnt="8"/>
      <dgm:spPr/>
      <dgm:t>
        <a:bodyPr/>
        <a:lstStyle/>
        <a:p>
          <a:endParaRPr lang="es-ES_tradnl"/>
        </a:p>
      </dgm:t>
    </dgm:pt>
    <dgm:pt modelId="{C885927E-416B-D24D-88AD-6DA21686CBD1}" type="pres">
      <dgm:prSet presAssocID="{9CE95CDC-DCF9-2C42-8CCB-B0FA866368D3}" presName="connectorText" presStyleLbl="sibTrans1D1" presStyleIdx="4" presStyleCnt="8"/>
      <dgm:spPr/>
      <dgm:t>
        <a:bodyPr/>
        <a:lstStyle/>
        <a:p>
          <a:endParaRPr lang="es-ES_tradnl"/>
        </a:p>
      </dgm:t>
    </dgm:pt>
    <dgm:pt modelId="{BBA83A5C-21AA-3F41-82CC-C364FE7BE9CF}" type="pres">
      <dgm:prSet presAssocID="{9AD0180D-0BBB-0E4D-8A6B-4EBC862B4CC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260755A-66FD-4A4F-9BA9-6578132E2354}" type="pres">
      <dgm:prSet presAssocID="{B8BD9554-117A-5B48-87B6-683FCFFC93D1}" presName="sibTrans" presStyleLbl="sibTrans1D1" presStyleIdx="5" presStyleCnt="8"/>
      <dgm:spPr/>
      <dgm:t>
        <a:bodyPr/>
        <a:lstStyle/>
        <a:p>
          <a:endParaRPr lang="es-ES_tradnl"/>
        </a:p>
      </dgm:t>
    </dgm:pt>
    <dgm:pt modelId="{31A5291C-E94E-4B49-9C4E-FFCEEA65663F}" type="pres">
      <dgm:prSet presAssocID="{B8BD9554-117A-5B48-87B6-683FCFFC93D1}" presName="connectorText" presStyleLbl="sibTrans1D1" presStyleIdx="5" presStyleCnt="8"/>
      <dgm:spPr/>
      <dgm:t>
        <a:bodyPr/>
        <a:lstStyle/>
        <a:p>
          <a:endParaRPr lang="es-ES_tradnl"/>
        </a:p>
      </dgm:t>
    </dgm:pt>
    <dgm:pt modelId="{91606487-2F5B-EE4C-942A-6ACA7DE959E4}" type="pres">
      <dgm:prSet presAssocID="{3B1FE7BC-5005-1F48-80E4-07F785B0386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E52773B-192D-BF4C-9D3E-827B2F245FD9}" type="pres">
      <dgm:prSet presAssocID="{009FB016-FEF6-3E42-8C0D-B6833F65878C}" presName="sibTrans" presStyleLbl="sibTrans1D1" presStyleIdx="6" presStyleCnt="8"/>
      <dgm:spPr/>
      <dgm:t>
        <a:bodyPr/>
        <a:lstStyle/>
        <a:p>
          <a:endParaRPr lang="es-ES_tradnl"/>
        </a:p>
      </dgm:t>
    </dgm:pt>
    <dgm:pt modelId="{73D692B1-0BC8-DF4F-B212-59B1C4036456}" type="pres">
      <dgm:prSet presAssocID="{009FB016-FEF6-3E42-8C0D-B6833F65878C}" presName="connectorText" presStyleLbl="sibTrans1D1" presStyleIdx="6" presStyleCnt="8"/>
      <dgm:spPr/>
      <dgm:t>
        <a:bodyPr/>
        <a:lstStyle/>
        <a:p>
          <a:endParaRPr lang="es-ES_tradnl"/>
        </a:p>
      </dgm:t>
    </dgm:pt>
    <dgm:pt modelId="{EAB3D648-453C-5745-BAF9-5D4423840A01}" type="pres">
      <dgm:prSet presAssocID="{80DB177E-B27A-924D-A7E7-77B0ECB4940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401BC1F-E59E-0B44-B358-68113719774B}" type="pres">
      <dgm:prSet presAssocID="{D93DB68F-0086-F147-97F2-F033E5F8AAB4}" presName="sibTrans" presStyleLbl="sibTrans1D1" presStyleIdx="7" presStyleCnt="8"/>
      <dgm:spPr/>
      <dgm:t>
        <a:bodyPr/>
        <a:lstStyle/>
        <a:p>
          <a:endParaRPr lang="es-ES_tradnl"/>
        </a:p>
      </dgm:t>
    </dgm:pt>
    <dgm:pt modelId="{72871DA3-41AD-6C41-9C24-48F867F45900}" type="pres">
      <dgm:prSet presAssocID="{D93DB68F-0086-F147-97F2-F033E5F8AAB4}" presName="connectorText" presStyleLbl="sibTrans1D1" presStyleIdx="7" presStyleCnt="8"/>
      <dgm:spPr/>
      <dgm:t>
        <a:bodyPr/>
        <a:lstStyle/>
        <a:p>
          <a:endParaRPr lang="es-ES_tradnl"/>
        </a:p>
      </dgm:t>
    </dgm:pt>
    <dgm:pt modelId="{9D187269-CD89-AD43-9B62-A90FE62CB476}" type="pres">
      <dgm:prSet presAssocID="{FE14CF66-FB5E-8D44-B8E9-D4AD6B66E55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C74A9EE-854E-F848-B179-C75D06233038}" srcId="{034DD6CD-F8BC-3342-9ECB-BC5FF71B4C9C}" destId="{80DB177E-B27A-924D-A7E7-77B0ECB4940F}" srcOrd="7" destOrd="0" parTransId="{B3B9D9E5-FBD4-FC4A-87FC-4C91FBD53979}" sibTransId="{D93DB68F-0086-F147-97F2-F033E5F8AAB4}"/>
    <dgm:cxn modelId="{4A502C2A-A227-034B-88AE-1B5A7A47DD15}" type="presOf" srcId="{9CE95CDC-DCF9-2C42-8CCB-B0FA866368D3}" destId="{C885927E-416B-D24D-88AD-6DA21686CBD1}" srcOrd="1" destOrd="0" presId="urn:microsoft.com/office/officeart/2005/8/layout/bProcess3"/>
    <dgm:cxn modelId="{834FED9D-6BD3-AA4B-8807-3A6707123D56}" srcId="{034DD6CD-F8BC-3342-9ECB-BC5FF71B4C9C}" destId="{FE14CF66-FB5E-8D44-B8E9-D4AD6B66E55D}" srcOrd="8" destOrd="0" parTransId="{2A69B8BC-15C3-7644-81C1-BED4C363BE7D}" sibTransId="{BF92E621-3CE2-A641-9DD7-E15C6C0DA353}"/>
    <dgm:cxn modelId="{C2819D97-D5E9-814D-83CF-8F2774571D2A}" type="presOf" srcId="{009FB016-FEF6-3E42-8C0D-B6833F65878C}" destId="{9E52773B-192D-BF4C-9D3E-827B2F245FD9}" srcOrd="0" destOrd="0" presId="urn:microsoft.com/office/officeart/2005/8/layout/bProcess3"/>
    <dgm:cxn modelId="{5EEC36BF-CDA2-1241-9CDD-D54000848666}" srcId="{034DD6CD-F8BC-3342-9ECB-BC5FF71B4C9C}" destId="{491B7C7F-52B4-904C-8E05-4167B26D79D9}" srcOrd="3" destOrd="0" parTransId="{3257DBD4-4222-C744-8F8C-66A09726C892}" sibTransId="{C9418ACA-C437-CD45-9A6F-A0F2869D11A6}"/>
    <dgm:cxn modelId="{3FE9C18D-BC1B-464D-B224-CA3A144DB86F}" srcId="{034DD6CD-F8BC-3342-9ECB-BC5FF71B4C9C}" destId="{94116848-5209-6042-8877-2FD2838C0972}" srcOrd="1" destOrd="0" parTransId="{95F3F15B-6C9C-364A-B477-FCD52526BD19}" sibTransId="{492FB873-DA0B-0C41-9A72-97ACCE02A87A}"/>
    <dgm:cxn modelId="{423D1B60-E7C7-FB46-96C9-E2B69F2AF7E6}" srcId="{034DD6CD-F8BC-3342-9ECB-BC5FF71B4C9C}" destId="{9E13AD18-B6A9-EF45-8DC9-712A926A069B}" srcOrd="0" destOrd="0" parTransId="{B11D0DE2-0036-9F4E-AC5A-7973EC547A04}" sibTransId="{8C39A49C-1478-4447-8095-F374A832E4E9}"/>
    <dgm:cxn modelId="{F81234A9-C3C6-0A43-829C-9961DA5FA3BD}" type="presOf" srcId="{CBD3822C-5538-9443-A3D3-FEFCB27D5591}" destId="{F470E101-2F39-0A40-A9EA-C35D52A93BAD}" srcOrd="0" destOrd="0" presId="urn:microsoft.com/office/officeart/2005/8/layout/bProcess3"/>
    <dgm:cxn modelId="{AF3BB0E3-6BEB-464B-8DC3-ED78CFDD651A}" type="presOf" srcId="{9CE95CDC-DCF9-2C42-8CCB-B0FA866368D3}" destId="{569E6632-AF00-A442-93D0-390349AEC147}" srcOrd="0" destOrd="0" presId="urn:microsoft.com/office/officeart/2005/8/layout/bProcess3"/>
    <dgm:cxn modelId="{E7A535B1-09A5-C748-84D0-04C9E374E750}" type="presOf" srcId="{C9418ACA-C437-CD45-9A6F-A0F2869D11A6}" destId="{E47CDC30-864B-5E4B-8579-1AFEC93B9D45}" srcOrd="1" destOrd="0" presId="urn:microsoft.com/office/officeart/2005/8/layout/bProcess3"/>
    <dgm:cxn modelId="{26510B0E-A5D7-A142-97DE-9C5E1E780DAF}" type="presOf" srcId="{D93DB68F-0086-F147-97F2-F033E5F8AAB4}" destId="{72871DA3-41AD-6C41-9C24-48F867F45900}" srcOrd="1" destOrd="0" presId="urn:microsoft.com/office/officeart/2005/8/layout/bProcess3"/>
    <dgm:cxn modelId="{AE7B0926-A447-424F-85CD-82AC1B382479}" type="presOf" srcId="{B8BD9554-117A-5B48-87B6-683FCFFC93D1}" destId="{31A5291C-E94E-4B49-9C4E-FFCEEA65663F}" srcOrd="1" destOrd="0" presId="urn:microsoft.com/office/officeart/2005/8/layout/bProcess3"/>
    <dgm:cxn modelId="{C83E88D3-F4AC-9F4C-89FC-F467C56358C4}" type="presOf" srcId="{B8BD9554-117A-5B48-87B6-683FCFFC93D1}" destId="{E260755A-66FD-4A4F-9BA9-6578132E2354}" srcOrd="0" destOrd="0" presId="urn:microsoft.com/office/officeart/2005/8/layout/bProcess3"/>
    <dgm:cxn modelId="{8F3A0097-3F93-C842-AC80-60F96F0FBE84}" type="presOf" srcId="{3B1FE7BC-5005-1F48-80E4-07F785B0386C}" destId="{91606487-2F5B-EE4C-942A-6ACA7DE959E4}" srcOrd="0" destOrd="0" presId="urn:microsoft.com/office/officeart/2005/8/layout/bProcess3"/>
    <dgm:cxn modelId="{5556F662-5A3B-5E43-A395-C27052FB89B4}" type="presOf" srcId="{FD22388F-A3A9-0A4D-93F0-E2112E772850}" destId="{79D8114E-3BB8-C84D-9635-5A1EBE3A4D55}" srcOrd="0" destOrd="0" presId="urn:microsoft.com/office/officeart/2005/8/layout/bProcess3"/>
    <dgm:cxn modelId="{D791581B-5BAD-B64C-9A0F-F4FEF71DA24B}" type="presOf" srcId="{8C39A49C-1478-4447-8095-F374A832E4E9}" destId="{F9D6A18F-0680-7D42-9584-94D6897E9467}" srcOrd="0" destOrd="0" presId="urn:microsoft.com/office/officeart/2005/8/layout/bProcess3"/>
    <dgm:cxn modelId="{FF878EF6-4E4D-DF49-91EB-EBDE82DD18B7}" type="presOf" srcId="{C9418ACA-C437-CD45-9A6F-A0F2869D11A6}" destId="{7D5853DF-864F-594A-B290-879AE45F71CB}" srcOrd="0" destOrd="0" presId="urn:microsoft.com/office/officeart/2005/8/layout/bProcess3"/>
    <dgm:cxn modelId="{6E5752A3-D0C2-E745-9D23-D049E64702E1}" type="presOf" srcId="{009FB016-FEF6-3E42-8C0D-B6833F65878C}" destId="{73D692B1-0BC8-DF4F-B212-59B1C4036456}" srcOrd="1" destOrd="0" presId="urn:microsoft.com/office/officeart/2005/8/layout/bProcess3"/>
    <dgm:cxn modelId="{D03D93D4-2EB7-974F-8F2C-0CDB329BDE36}" type="presOf" srcId="{FE14CF66-FB5E-8D44-B8E9-D4AD6B66E55D}" destId="{9D187269-CD89-AD43-9B62-A90FE62CB476}" srcOrd="0" destOrd="0" presId="urn:microsoft.com/office/officeart/2005/8/layout/bProcess3"/>
    <dgm:cxn modelId="{55B460F3-182D-0346-911C-3CFFFEFC0271}" type="presOf" srcId="{492FB873-DA0B-0C41-9A72-97ACCE02A87A}" destId="{9EFF9A04-0388-6743-AFA4-D5A504D6A263}" srcOrd="0" destOrd="0" presId="urn:microsoft.com/office/officeart/2005/8/layout/bProcess3"/>
    <dgm:cxn modelId="{241588D1-3407-A14E-8BCD-1AA845FEE289}" type="presOf" srcId="{9AD0180D-0BBB-0E4D-8A6B-4EBC862B4CC5}" destId="{BBA83A5C-21AA-3F41-82CC-C364FE7BE9CF}" srcOrd="0" destOrd="0" presId="urn:microsoft.com/office/officeart/2005/8/layout/bProcess3"/>
    <dgm:cxn modelId="{057211F2-F093-DC42-B6AB-1743E96A3209}" type="presOf" srcId="{80DB177E-B27A-924D-A7E7-77B0ECB4940F}" destId="{EAB3D648-453C-5745-BAF9-5D4423840A01}" srcOrd="0" destOrd="0" presId="urn:microsoft.com/office/officeart/2005/8/layout/bProcess3"/>
    <dgm:cxn modelId="{07B8FB50-84D8-4540-80E4-0257A6341661}" srcId="{034DD6CD-F8BC-3342-9ECB-BC5FF71B4C9C}" destId="{9AD0180D-0BBB-0E4D-8A6B-4EBC862B4CC5}" srcOrd="5" destOrd="0" parTransId="{35EE1D81-6794-FE47-9AB3-926D57099EDF}" sibTransId="{B8BD9554-117A-5B48-87B6-683FCFFC93D1}"/>
    <dgm:cxn modelId="{5C84A7C8-43FC-CB46-A4A8-B0FB37B38C92}" srcId="{034DD6CD-F8BC-3342-9ECB-BC5FF71B4C9C}" destId="{3B1FE7BC-5005-1F48-80E4-07F785B0386C}" srcOrd="6" destOrd="0" parTransId="{E010A5D5-98ED-7B41-9DC6-F0B402D58D64}" sibTransId="{009FB016-FEF6-3E42-8C0D-B6833F65878C}"/>
    <dgm:cxn modelId="{BEB08905-A16D-9244-B1A0-673B489052C0}" type="presOf" srcId="{034DD6CD-F8BC-3342-9ECB-BC5FF71B4C9C}" destId="{9A79D729-D2F3-B147-AB54-F02870F91AC3}" srcOrd="0" destOrd="0" presId="urn:microsoft.com/office/officeart/2005/8/layout/bProcess3"/>
    <dgm:cxn modelId="{712A5ADE-DFE0-964E-B7C3-4AE9A58CE3DE}" type="presOf" srcId="{492FB873-DA0B-0C41-9A72-97ACCE02A87A}" destId="{30D99401-6649-FE40-BDC0-454E198E2AC6}" srcOrd="1" destOrd="0" presId="urn:microsoft.com/office/officeart/2005/8/layout/bProcess3"/>
    <dgm:cxn modelId="{06183A78-26FC-CC47-B321-3F191094318E}" type="presOf" srcId="{8C39A49C-1478-4447-8095-F374A832E4E9}" destId="{A974DDC3-1D7C-D543-9A89-24F35ED4A53D}" srcOrd="1" destOrd="0" presId="urn:microsoft.com/office/officeart/2005/8/layout/bProcess3"/>
    <dgm:cxn modelId="{51CAF723-C87D-B941-8DC3-5A9322567B60}" type="presOf" srcId="{94116848-5209-6042-8877-2FD2838C0972}" destId="{812DB29B-C398-4B43-9F6F-620289D98126}" srcOrd="0" destOrd="0" presId="urn:microsoft.com/office/officeart/2005/8/layout/bProcess3"/>
    <dgm:cxn modelId="{966C562E-5FFB-B54A-BD88-14D1A2D1CBEA}" type="presOf" srcId="{9E13AD18-B6A9-EF45-8DC9-712A926A069B}" destId="{CEE6DEB6-FF8D-BB4D-9ADB-9EE54E68750F}" srcOrd="0" destOrd="0" presId="urn:microsoft.com/office/officeart/2005/8/layout/bProcess3"/>
    <dgm:cxn modelId="{0AB85990-87DB-4440-B95D-F43FCF54F810}" srcId="{034DD6CD-F8BC-3342-9ECB-BC5FF71B4C9C}" destId="{0A8E6BA7-F1D9-404A-95F5-C47BF3B52BB4}" srcOrd="4" destOrd="0" parTransId="{51CF3683-511B-1D4F-9FA2-3FFC9B11F3CB}" sibTransId="{9CE95CDC-DCF9-2C42-8CCB-B0FA866368D3}"/>
    <dgm:cxn modelId="{9261948A-F090-2B40-84FF-804ACB804930}" srcId="{034DD6CD-F8BC-3342-9ECB-BC5FF71B4C9C}" destId="{CBD3822C-5538-9443-A3D3-FEFCB27D5591}" srcOrd="2" destOrd="0" parTransId="{C0D16AE5-3197-1D4E-9EBA-2780D4688542}" sibTransId="{FD22388F-A3A9-0A4D-93F0-E2112E772850}"/>
    <dgm:cxn modelId="{FDCB4D4B-A222-2C47-938F-153AEE80BF08}" type="presOf" srcId="{491B7C7F-52B4-904C-8E05-4167B26D79D9}" destId="{9C85993D-76E9-0C49-86A2-C99C2DEF1D2E}" srcOrd="0" destOrd="0" presId="urn:microsoft.com/office/officeart/2005/8/layout/bProcess3"/>
    <dgm:cxn modelId="{B0A76B5D-0867-C445-8AEA-BCF2C66BBD8D}" type="presOf" srcId="{D93DB68F-0086-F147-97F2-F033E5F8AAB4}" destId="{7401BC1F-E59E-0B44-B358-68113719774B}" srcOrd="0" destOrd="0" presId="urn:microsoft.com/office/officeart/2005/8/layout/bProcess3"/>
    <dgm:cxn modelId="{E6BCD597-319F-AB4D-9FC9-A5232890B572}" type="presOf" srcId="{FD22388F-A3A9-0A4D-93F0-E2112E772850}" destId="{F786CBE7-3633-B143-8423-F15628B6F4C9}" srcOrd="1" destOrd="0" presId="urn:microsoft.com/office/officeart/2005/8/layout/bProcess3"/>
    <dgm:cxn modelId="{5E8A3981-F936-9B41-8255-5DF456FF8B7D}" type="presOf" srcId="{0A8E6BA7-F1D9-404A-95F5-C47BF3B52BB4}" destId="{ABA41A8A-F64C-4842-8BA0-A143D2EF29DE}" srcOrd="0" destOrd="0" presId="urn:microsoft.com/office/officeart/2005/8/layout/bProcess3"/>
    <dgm:cxn modelId="{AE577771-D2E8-5B44-ACAC-7F4CA645ED47}" type="presParOf" srcId="{9A79D729-D2F3-B147-AB54-F02870F91AC3}" destId="{CEE6DEB6-FF8D-BB4D-9ADB-9EE54E68750F}" srcOrd="0" destOrd="0" presId="urn:microsoft.com/office/officeart/2005/8/layout/bProcess3"/>
    <dgm:cxn modelId="{DF579245-0E6E-424C-869A-56F0DE2621F1}" type="presParOf" srcId="{9A79D729-D2F3-B147-AB54-F02870F91AC3}" destId="{F9D6A18F-0680-7D42-9584-94D6897E9467}" srcOrd="1" destOrd="0" presId="urn:microsoft.com/office/officeart/2005/8/layout/bProcess3"/>
    <dgm:cxn modelId="{D8557C5D-9C85-7941-9DA0-67033AB24DC6}" type="presParOf" srcId="{F9D6A18F-0680-7D42-9584-94D6897E9467}" destId="{A974DDC3-1D7C-D543-9A89-24F35ED4A53D}" srcOrd="0" destOrd="0" presId="urn:microsoft.com/office/officeart/2005/8/layout/bProcess3"/>
    <dgm:cxn modelId="{67458BA4-5B7C-ED4B-9407-42F6CAF8FB33}" type="presParOf" srcId="{9A79D729-D2F3-B147-AB54-F02870F91AC3}" destId="{812DB29B-C398-4B43-9F6F-620289D98126}" srcOrd="2" destOrd="0" presId="urn:microsoft.com/office/officeart/2005/8/layout/bProcess3"/>
    <dgm:cxn modelId="{310E1B39-377E-D54D-AB33-24E1BC382BB6}" type="presParOf" srcId="{9A79D729-D2F3-B147-AB54-F02870F91AC3}" destId="{9EFF9A04-0388-6743-AFA4-D5A504D6A263}" srcOrd="3" destOrd="0" presId="urn:microsoft.com/office/officeart/2005/8/layout/bProcess3"/>
    <dgm:cxn modelId="{8C2A27C7-AFAF-6846-8043-ADC565CA5392}" type="presParOf" srcId="{9EFF9A04-0388-6743-AFA4-D5A504D6A263}" destId="{30D99401-6649-FE40-BDC0-454E198E2AC6}" srcOrd="0" destOrd="0" presId="urn:microsoft.com/office/officeart/2005/8/layout/bProcess3"/>
    <dgm:cxn modelId="{80A598C7-6D73-4A43-84F2-637ABEBFBA69}" type="presParOf" srcId="{9A79D729-D2F3-B147-AB54-F02870F91AC3}" destId="{F470E101-2F39-0A40-A9EA-C35D52A93BAD}" srcOrd="4" destOrd="0" presId="urn:microsoft.com/office/officeart/2005/8/layout/bProcess3"/>
    <dgm:cxn modelId="{A11D3AE9-BA5E-0D4F-9404-0489AF08F32A}" type="presParOf" srcId="{9A79D729-D2F3-B147-AB54-F02870F91AC3}" destId="{79D8114E-3BB8-C84D-9635-5A1EBE3A4D55}" srcOrd="5" destOrd="0" presId="urn:microsoft.com/office/officeart/2005/8/layout/bProcess3"/>
    <dgm:cxn modelId="{47DB92F4-A447-8942-971C-96CC763AC4B5}" type="presParOf" srcId="{79D8114E-3BB8-C84D-9635-5A1EBE3A4D55}" destId="{F786CBE7-3633-B143-8423-F15628B6F4C9}" srcOrd="0" destOrd="0" presId="urn:microsoft.com/office/officeart/2005/8/layout/bProcess3"/>
    <dgm:cxn modelId="{7B4C134F-DE4D-7042-9A1B-03E27D6C4D16}" type="presParOf" srcId="{9A79D729-D2F3-B147-AB54-F02870F91AC3}" destId="{9C85993D-76E9-0C49-86A2-C99C2DEF1D2E}" srcOrd="6" destOrd="0" presId="urn:microsoft.com/office/officeart/2005/8/layout/bProcess3"/>
    <dgm:cxn modelId="{F025EECA-09CA-8947-9876-4E6B36C49D67}" type="presParOf" srcId="{9A79D729-D2F3-B147-AB54-F02870F91AC3}" destId="{7D5853DF-864F-594A-B290-879AE45F71CB}" srcOrd="7" destOrd="0" presId="urn:microsoft.com/office/officeart/2005/8/layout/bProcess3"/>
    <dgm:cxn modelId="{196BCE09-4143-D243-8687-7FC8320872B5}" type="presParOf" srcId="{7D5853DF-864F-594A-B290-879AE45F71CB}" destId="{E47CDC30-864B-5E4B-8579-1AFEC93B9D45}" srcOrd="0" destOrd="0" presId="urn:microsoft.com/office/officeart/2005/8/layout/bProcess3"/>
    <dgm:cxn modelId="{FD42D3BB-0DE5-C346-880F-1AA3E3CDEF2B}" type="presParOf" srcId="{9A79D729-D2F3-B147-AB54-F02870F91AC3}" destId="{ABA41A8A-F64C-4842-8BA0-A143D2EF29DE}" srcOrd="8" destOrd="0" presId="urn:microsoft.com/office/officeart/2005/8/layout/bProcess3"/>
    <dgm:cxn modelId="{22A82607-844F-434B-BC36-B4F3D454FFEF}" type="presParOf" srcId="{9A79D729-D2F3-B147-AB54-F02870F91AC3}" destId="{569E6632-AF00-A442-93D0-390349AEC147}" srcOrd="9" destOrd="0" presId="urn:microsoft.com/office/officeart/2005/8/layout/bProcess3"/>
    <dgm:cxn modelId="{DA32E55A-7D7C-7C43-8775-FB702A4D26B5}" type="presParOf" srcId="{569E6632-AF00-A442-93D0-390349AEC147}" destId="{C885927E-416B-D24D-88AD-6DA21686CBD1}" srcOrd="0" destOrd="0" presId="urn:microsoft.com/office/officeart/2005/8/layout/bProcess3"/>
    <dgm:cxn modelId="{A3B09782-369B-9641-AFA8-7F3DA3F8A0C8}" type="presParOf" srcId="{9A79D729-D2F3-B147-AB54-F02870F91AC3}" destId="{BBA83A5C-21AA-3F41-82CC-C364FE7BE9CF}" srcOrd="10" destOrd="0" presId="urn:microsoft.com/office/officeart/2005/8/layout/bProcess3"/>
    <dgm:cxn modelId="{229BBBEA-18A1-E247-A8D0-0D74673C7041}" type="presParOf" srcId="{9A79D729-D2F3-B147-AB54-F02870F91AC3}" destId="{E260755A-66FD-4A4F-9BA9-6578132E2354}" srcOrd="11" destOrd="0" presId="urn:microsoft.com/office/officeart/2005/8/layout/bProcess3"/>
    <dgm:cxn modelId="{A66D90B9-C72F-7342-839B-2BBB8F0E70C1}" type="presParOf" srcId="{E260755A-66FD-4A4F-9BA9-6578132E2354}" destId="{31A5291C-E94E-4B49-9C4E-FFCEEA65663F}" srcOrd="0" destOrd="0" presId="urn:microsoft.com/office/officeart/2005/8/layout/bProcess3"/>
    <dgm:cxn modelId="{ABDFD71E-11E3-C346-A9B3-DE72AA7DE020}" type="presParOf" srcId="{9A79D729-D2F3-B147-AB54-F02870F91AC3}" destId="{91606487-2F5B-EE4C-942A-6ACA7DE959E4}" srcOrd="12" destOrd="0" presId="urn:microsoft.com/office/officeart/2005/8/layout/bProcess3"/>
    <dgm:cxn modelId="{796A0A82-4D03-FF4C-9AFF-31D7EC13C32E}" type="presParOf" srcId="{9A79D729-D2F3-B147-AB54-F02870F91AC3}" destId="{9E52773B-192D-BF4C-9D3E-827B2F245FD9}" srcOrd="13" destOrd="0" presId="urn:microsoft.com/office/officeart/2005/8/layout/bProcess3"/>
    <dgm:cxn modelId="{1934C80D-08A1-C34F-A67A-8D44F0373468}" type="presParOf" srcId="{9E52773B-192D-BF4C-9D3E-827B2F245FD9}" destId="{73D692B1-0BC8-DF4F-B212-59B1C4036456}" srcOrd="0" destOrd="0" presId="urn:microsoft.com/office/officeart/2005/8/layout/bProcess3"/>
    <dgm:cxn modelId="{145D36F7-1B51-324D-89B1-CBE2E51E5A03}" type="presParOf" srcId="{9A79D729-D2F3-B147-AB54-F02870F91AC3}" destId="{EAB3D648-453C-5745-BAF9-5D4423840A01}" srcOrd="14" destOrd="0" presId="urn:microsoft.com/office/officeart/2005/8/layout/bProcess3"/>
    <dgm:cxn modelId="{17FEE7C9-E923-914B-ACE0-6AC4208A5E36}" type="presParOf" srcId="{9A79D729-D2F3-B147-AB54-F02870F91AC3}" destId="{7401BC1F-E59E-0B44-B358-68113719774B}" srcOrd="15" destOrd="0" presId="urn:microsoft.com/office/officeart/2005/8/layout/bProcess3"/>
    <dgm:cxn modelId="{47E08466-E5AF-C942-AAB0-5C48CADDF32A}" type="presParOf" srcId="{7401BC1F-E59E-0B44-B358-68113719774B}" destId="{72871DA3-41AD-6C41-9C24-48F867F45900}" srcOrd="0" destOrd="0" presId="urn:microsoft.com/office/officeart/2005/8/layout/bProcess3"/>
    <dgm:cxn modelId="{683F5933-C35E-0746-9874-53E1F2867FB6}" type="presParOf" srcId="{9A79D729-D2F3-B147-AB54-F02870F91AC3}" destId="{9D187269-CD89-AD43-9B62-A90FE62CB476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AE8611-E8BB-DA4F-AAC0-FA2229F40AA0}" type="doc">
      <dgm:prSet loTypeId="urn:microsoft.com/office/officeart/2005/8/layout/hierarchy4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_tradnl"/>
        </a:p>
      </dgm:t>
    </dgm:pt>
    <dgm:pt modelId="{16201CE2-311C-8D46-AA17-AEAE3C0E9E1F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ES_tradnl" b="0" i="0" u="none" dirty="0" smtClean="0"/>
            <a:t>Tiempos de apostar por la cooperación (introducción)</a:t>
          </a:r>
          <a:endParaRPr lang="es-ES_tradnl" dirty="0"/>
        </a:p>
      </dgm:t>
    </dgm:pt>
    <dgm:pt modelId="{C1BA5FB2-F149-5C40-A617-AD51F0E04A13}" type="parTrans" cxnId="{443CC37B-48B5-1F4D-8445-5D27341B0282}">
      <dgm:prSet/>
      <dgm:spPr/>
      <dgm:t>
        <a:bodyPr/>
        <a:lstStyle/>
        <a:p>
          <a:endParaRPr lang="es-ES_tradnl"/>
        </a:p>
      </dgm:t>
    </dgm:pt>
    <dgm:pt modelId="{E8586997-718F-1D48-B611-327A6CD4A8D9}" type="sibTrans" cxnId="{443CC37B-48B5-1F4D-8445-5D27341B0282}">
      <dgm:prSet/>
      <dgm:spPr/>
      <dgm:t>
        <a:bodyPr/>
        <a:lstStyle/>
        <a:p>
          <a:endParaRPr lang="es-ES_tradnl"/>
        </a:p>
      </dgm:t>
    </dgm:pt>
    <dgm:pt modelId="{FC5B4900-F439-A149-87CE-B63108330E7D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ES_tradnl" b="0" i="0" u="none" dirty="0" smtClean="0"/>
            <a:t>De la década perdida a la reforma (antecedentes)</a:t>
          </a:r>
          <a:endParaRPr lang="es-ES_tradnl" b="0" i="0" u="none" dirty="0"/>
        </a:p>
      </dgm:t>
    </dgm:pt>
    <dgm:pt modelId="{AC563756-E599-7741-A88B-C21145260C96}" type="parTrans" cxnId="{B2A02E4B-9491-1343-9F22-F4B7387D97E6}">
      <dgm:prSet/>
      <dgm:spPr/>
      <dgm:t>
        <a:bodyPr/>
        <a:lstStyle/>
        <a:p>
          <a:endParaRPr lang="es-ES_tradnl"/>
        </a:p>
      </dgm:t>
    </dgm:pt>
    <dgm:pt modelId="{4EC2A96C-A19D-954E-AE77-60FD81C44000}" type="sibTrans" cxnId="{B2A02E4B-9491-1343-9F22-F4B7387D97E6}">
      <dgm:prSet/>
      <dgm:spPr/>
      <dgm:t>
        <a:bodyPr/>
        <a:lstStyle/>
        <a:p>
          <a:endParaRPr lang="es-ES_tradnl"/>
        </a:p>
      </dgm:t>
    </dgm:pt>
    <dgm:pt modelId="{A1441DE6-675E-0844-BF36-1D9D707F979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ES_tradnl" b="0" i="0" u="none" dirty="0" smtClean="0"/>
            <a:t>Desafíos en un mundo incierto (diagnóstico)  </a:t>
          </a:r>
          <a:endParaRPr lang="es-ES_tradnl" b="0" i="0" u="none" dirty="0"/>
        </a:p>
      </dgm:t>
    </dgm:pt>
    <dgm:pt modelId="{A5A24EC7-9EA8-4E4F-8C4B-78D64693B577}" type="parTrans" cxnId="{8B9CCD16-BF42-C14C-87E2-A11950A6D5CB}">
      <dgm:prSet/>
      <dgm:spPr/>
      <dgm:t>
        <a:bodyPr/>
        <a:lstStyle/>
        <a:p>
          <a:endParaRPr lang="es-ES_tradnl"/>
        </a:p>
      </dgm:t>
    </dgm:pt>
    <dgm:pt modelId="{C5DF3472-441C-084B-999B-A6C007E5DD03}" type="sibTrans" cxnId="{8B9CCD16-BF42-C14C-87E2-A11950A6D5CB}">
      <dgm:prSet/>
      <dgm:spPr/>
      <dgm:t>
        <a:bodyPr/>
        <a:lstStyle/>
        <a:p>
          <a:endParaRPr lang="es-ES_tradnl"/>
        </a:p>
      </dgm:t>
    </dgm:pt>
    <dgm:pt modelId="{BE1F6392-9635-154D-96EF-CF476E40A7BC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ES_tradnl" b="0" i="0" u="none" dirty="0" smtClean="0"/>
            <a:t>Principios y criterios para una cooperación transformadora</a:t>
          </a:r>
          <a:endParaRPr lang="es-ES_tradnl" b="0" i="0" u="none" dirty="0"/>
        </a:p>
      </dgm:t>
    </dgm:pt>
    <dgm:pt modelId="{6E82B27B-28AC-A442-A633-87B4C5C240FC}" type="parTrans" cxnId="{0F6800DA-CC5A-7543-8D78-D540C5997014}">
      <dgm:prSet/>
      <dgm:spPr/>
      <dgm:t>
        <a:bodyPr/>
        <a:lstStyle/>
        <a:p>
          <a:endParaRPr lang="es-ES_tradnl"/>
        </a:p>
      </dgm:t>
    </dgm:pt>
    <dgm:pt modelId="{5642907C-6F26-0F48-8339-B1B9B7DC8F41}" type="sibTrans" cxnId="{0F6800DA-CC5A-7543-8D78-D540C5997014}">
      <dgm:prSet/>
      <dgm:spPr/>
      <dgm:t>
        <a:bodyPr/>
        <a:lstStyle/>
        <a:p>
          <a:endParaRPr lang="es-ES_tradnl"/>
        </a:p>
      </dgm:t>
    </dgm:pt>
    <dgm:pt modelId="{CFC95521-8F40-FC4B-9E9E-330FE63F1F8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es-ES_tradnl" b="0" i="0" u="none" dirty="0" smtClean="0"/>
            <a:t>Propuestas para un nuevo sistema de cooperación: </a:t>
          </a:r>
        </a:p>
        <a:p>
          <a:pPr rtl="0"/>
          <a:r>
            <a:rPr lang="es-ES_tradnl" b="0" i="0" u="none" dirty="0" smtClean="0"/>
            <a:t>Las 7 Cs</a:t>
          </a:r>
          <a:endParaRPr lang="es-ES_tradnl" b="0" i="0" u="none" dirty="0"/>
        </a:p>
      </dgm:t>
    </dgm:pt>
    <dgm:pt modelId="{EA580009-4B99-8A44-B69F-9859BE3C2D5B}" type="parTrans" cxnId="{49D42647-4C6A-8A47-B2E0-3F9FA3277771}">
      <dgm:prSet/>
      <dgm:spPr/>
      <dgm:t>
        <a:bodyPr/>
        <a:lstStyle/>
        <a:p>
          <a:endParaRPr lang="es-ES_tradnl"/>
        </a:p>
      </dgm:t>
    </dgm:pt>
    <dgm:pt modelId="{781DAFD3-3C89-D544-BADB-0B84DBBB65AB}" type="sibTrans" cxnId="{49D42647-4C6A-8A47-B2E0-3F9FA3277771}">
      <dgm:prSet/>
      <dgm:spPr/>
      <dgm:t>
        <a:bodyPr/>
        <a:lstStyle/>
        <a:p>
          <a:endParaRPr lang="es-ES_tradnl"/>
        </a:p>
      </dgm:t>
    </dgm:pt>
    <dgm:pt modelId="{11F121D8-4F80-6B4E-90EC-28ED7B8B6F6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_tradnl" b="0" i="0" u="none" dirty="0" smtClean="0"/>
            <a:t>Conclusiones</a:t>
          </a:r>
          <a:endParaRPr lang="es-ES_tradnl" b="0" i="0" u="none" dirty="0"/>
        </a:p>
      </dgm:t>
    </dgm:pt>
    <dgm:pt modelId="{49C4E0DA-641C-6749-BBA5-2FCFCDE0C2D7}" type="parTrans" cxnId="{530E5D14-B6C6-3342-BCBC-22D470160641}">
      <dgm:prSet/>
      <dgm:spPr/>
      <dgm:t>
        <a:bodyPr/>
        <a:lstStyle/>
        <a:p>
          <a:endParaRPr lang="es-ES_tradnl"/>
        </a:p>
      </dgm:t>
    </dgm:pt>
    <dgm:pt modelId="{1A15CB04-135C-5E49-9A16-F720A6A53C58}" type="sibTrans" cxnId="{530E5D14-B6C6-3342-BCBC-22D470160641}">
      <dgm:prSet/>
      <dgm:spPr/>
      <dgm:t>
        <a:bodyPr/>
        <a:lstStyle/>
        <a:p>
          <a:endParaRPr lang="es-ES_tradnl"/>
        </a:p>
      </dgm:t>
    </dgm:pt>
    <dgm:pt modelId="{CF683B86-6D67-DF41-8331-076A6F9822A8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ES_tradnl" b="0" i="0" u="none" dirty="0" smtClean="0"/>
            <a:t>Un nuevo sistema de cooperación ¿Para qué?</a:t>
          </a:r>
          <a:endParaRPr lang="es-ES_tradnl" b="0" i="0" u="none" dirty="0"/>
        </a:p>
      </dgm:t>
    </dgm:pt>
    <dgm:pt modelId="{C4FF98B1-8A12-CD48-9E2F-B44AE5FAEE97}" type="parTrans" cxnId="{A39D1335-2380-6347-968E-FF9A987A8F53}">
      <dgm:prSet/>
      <dgm:spPr/>
      <dgm:t>
        <a:bodyPr/>
        <a:lstStyle/>
        <a:p>
          <a:endParaRPr lang="es-ES_tradnl"/>
        </a:p>
      </dgm:t>
    </dgm:pt>
    <dgm:pt modelId="{A0129D50-75D5-C948-A5E2-686C66BB9FF2}" type="sibTrans" cxnId="{A39D1335-2380-6347-968E-FF9A987A8F53}">
      <dgm:prSet/>
      <dgm:spPr/>
      <dgm:t>
        <a:bodyPr/>
        <a:lstStyle/>
        <a:p>
          <a:endParaRPr lang="es-ES_tradnl"/>
        </a:p>
      </dgm:t>
    </dgm:pt>
    <dgm:pt modelId="{EBC8C474-7632-0146-8316-EC84CB9882EA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es-ES_tradnl" b="0" i="0" u="none" dirty="0" smtClean="0"/>
            <a:t>El sustrato del sistema. Rol reforzado de la sociedad civil en el camino de la justicia global</a:t>
          </a:r>
          <a:endParaRPr lang="es-ES_tradnl" b="0" i="0" u="none" dirty="0"/>
        </a:p>
      </dgm:t>
    </dgm:pt>
    <dgm:pt modelId="{80C3C448-25EE-0242-94E1-740632DF279F}" type="parTrans" cxnId="{23A03300-E743-264D-8E1E-7C15E11120DF}">
      <dgm:prSet/>
      <dgm:spPr/>
      <dgm:t>
        <a:bodyPr/>
        <a:lstStyle/>
        <a:p>
          <a:endParaRPr lang="es-ES_tradnl"/>
        </a:p>
      </dgm:t>
    </dgm:pt>
    <dgm:pt modelId="{D5CE4072-9B2A-FD4E-8AE8-B1765FB1AFFC}" type="sibTrans" cxnId="{23A03300-E743-264D-8E1E-7C15E11120DF}">
      <dgm:prSet/>
      <dgm:spPr/>
      <dgm:t>
        <a:bodyPr/>
        <a:lstStyle/>
        <a:p>
          <a:endParaRPr lang="es-ES_tradnl"/>
        </a:p>
      </dgm:t>
    </dgm:pt>
    <dgm:pt modelId="{C705D2EE-24BC-4949-B468-2BA928965B6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es-ES_tradnl" b="0" i="0" u="none" dirty="0" smtClean="0"/>
            <a:t>Una nueva arquitectura</a:t>
          </a:r>
          <a:endParaRPr lang="es-ES_tradnl" b="0" i="0" u="none" dirty="0"/>
        </a:p>
      </dgm:t>
    </dgm:pt>
    <dgm:pt modelId="{2C771005-AB0D-E24F-B314-9DB09E39618C}" type="parTrans" cxnId="{00764A47-4B75-C54F-BC88-4AF0B975A3E3}">
      <dgm:prSet/>
      <dgm:spPr/>
      <dgm:t>
        <a:bodyPr/>
        <a:lstStyle/>
        <a:p>
          <a:endParaRPr lang="es-ES_tradnl"/>
        </a:p>
      </dgm:t>
    </dgm:pt>
    <dgm:pt modelId="{66D17F9C-AB6D-424C-B088-FD31BBCE0114}" type="sibTrans" cxnId="{00764A47-4B75-C54F-BC88-4AF0B975A3E3}">
      <dgm:prSet/>
      <dgm:spPr/>
      <dgm:t>
        <a:bodyPr/>
        <a:lstStyle/>
        <a:p>
          <a:endParaRPr lang="es-ES_tradnl"/>
        </a:p>
      </dgm:t>
    </dgm:pt>
    <dgm:pt modelId="{B53D38CE-255B-9D45-A406-3C416F5B8317}" type="pres">
      <dgm:prSet presAssocID="{E0AE8611-E8BB-DA4F-AAC0-FA2229F40AA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E2B7AE1F-728A-1548-ABB0-65CF30DDAE5C}" type="pres">
      <dgm:prSet presAssocID="{16201CE2-311C-8D46-AA17-AEAE3C0E9E1F}" presName="vertOne" presStyleCnt="0"/>
      <dgm:spPr/>
    </dgm:pt>
    <dgm:pt modelId="{706779C5-83CF-8642-A141-ACD63FE82B0D}" type="pres">
      <dgm:prSet presAssocID="{16201CE2-311C-8D46-AA17-AEAE3C0E9E1F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793E7568-F8AB-E44B-AD90-E37B67A11004}" type="pres">
      <dgm:prSet presAssocID="{16201CE2-311C-8D46-AA17-AEAE3C0E9E1F}" presName="parTransOne" presStyleCnt="0"/>
      <dgm:spPr/>
    </dgm:pt>
    <dgm:pt modelId="{77CABAB1-7EB9-E643-95CF-526D47F08E7D}" type="pres">
      <dgm:prSet presAssocID="{16201CE2-311C-8D46-AA17-AEAE3C0E9E1F}" presName="horzOne" presStyleCnt="0"/>
      <dgm:spPr/>
    </dgm:pt>
    <dgm:pt modelId="{4FD75921-4250-7A49-9DA8-6726E09ED75E}" type="pres">
      <dgm:prSet presAssocID="{FC5B4900-F439-A149-87CE-B63108330E7D}" presName="vertTwo" presStyleCnt="0"/>
      <dgm:spPr/>
    </dgm:pt>
    <dgm:pt modelId="{4CAC8BC6-17FE-3848-BBF1-D19F07CE2721}" type="pres">
      <dgm:prSet presAssocID="{FC5B4900-F439-A149-87CE-B63108330E7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DBAB9954-3B8E-3246-BA79-1A1650061B4B}" type="pres">
      <dgm:prSet presAssocID="{FC5B4900-F439-A149-87CE-B63108330E7D}" presName="parTransTwo" presStyleCnt="0"/>
      <dgm:spPr/>
    </dgm:pt>
    <dgm:pt modelId="{7B59A0BB-8AF9-4247-900F-F94D1DAD8A9F}" type="pres">
      <dgm:prSet presAssocID="{FC5B4900-F439-A149-87CE-B63108330E7D}" presName="horzTwo" presStyleCnt="0"/>
      <dgm:spPr/>
    </dgm:pt>
    <dgm:pt modelId="{8E32E209-CF83-F440-8C18-A4F6C1B94C87}" type="pres">
      <dgm:prSet presAssocID="{A1441DE6-675E-0844-BF36-1D9D707F9790}" presName="vertThree" presStyleCnt="0"/>
      <dgm:spPr/>
    </dgm:pt>
    <dgm:pt modelId="{73487AB7-72D7-D44B-B64C-0007E6A48B99}" type="pres">
      <dgm:prSet presAssocID="{A1441DE6-675E-0844-BF36-1D9D707F979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B560BCC5-E709-DF41-9030-05FB3B166A63}" type="pres">
      <dgm:prSet presAssocID="{A1441DE6-675E-0844-BF36-1D9D707F9790}" presName="horzThree" presStyleCnt="0"/>
      <dgm:spPr/>
    </dgm:pt>
    <dgm:pt modelId="{BF999057-5744-C142-A082-65AC3B8F1D86}" type="pres">
      <dgm:prSet presAssocID="{E8586997-718F-1D48-B611-327A6CD4A8D9}" presName="sibSpaceOne" presStyleCnt="0"/>
      <dgm:spPr/>
    </dgm:pt>
    <dgm:pt modelId="{FB0958C9-72AC-9647-99A9-50429431087C}" type="pres">
      <dgm:prSet presAssocID="{CF683B86-6D67-DF41-8331-076A6F9822A8}" presName="vertOne" presStyleCnt="0"/>
      <dgm:spPr/>
    </dgm:pt>
    <dgm:pt modelId="{29FF421E-A9B0-6448-A71A-250EA14FA762}" type="pres">
      <dgm:prSet presAssocID="{CF683B86-6D67-DF41-8331-076A6F9822A8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F6A1F5DF-59F6-4D49-A9B9-86FE12BE2367}" type="pres">
      <dgm:prSet presAssocID="{CF683B86-6D67-DF41-8331-076A6F9822A8}" presName="parTransOne" presStyleCnt="0"/>
      <dgm:spPr/>
    </dgm:pt>
    <dgm:pt modelId="{247AFB78-4A00-7F40-8829-89687053EADE}" type="pres">
      <dgm:prSet presAssocID="{CF683B86-6D67-DF41-8331-076A6F9822A8}" presName="horzOne" presStyleCnt="0"/>
      <dgm:spPr/>
    </dgm:pt>
    <dgm:pt modelId="{5B635D29-8980-4C47-A429-7E4394ABE987}" type="pres">
      <dgm:prSet presAssocID="{BE1F6392-9635-154D-96EF-CF476E40A7BC}" presName="vertTwo" presStyleCnt="0"/>
      <dgm:spPr/>
    </dgm:pt>
    <dgm:pt modelId="{ABEE9B87-7BB2-0B4D-9CF1-19D1BBB33C07}" type="pres">
      <dgm:prSet presAssocID="{BE1F6392-9635-154D-96EF-CF476E40A7B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F41F59C-C3CA-9746-98E9-D4C4F8BCA793}" type="pres">
      <dgm:prSet presAssocID="{BE1F6392-9635-154D-96EF-CF476E40A7BC}" presName="horzTwo" presStyleCnt="0"/>
      <dgm:spPr/>
    </dgm:pt>
    <dgm:pt modelId="{DACDA052-0DCF-F14F-A8B3-1D9B8534657E}" type="pres">
      <dgm:prSet presAssocID="{A0129D50-75D5-C948-A5E2-686C66BB9FF2}" presName="sibSpaceOne" presStyleCnt="0"/>
      <dgm:spPr/>
    </dgm:pt>
    <dgm:pt modelId="{D4A17931-EC9F-914B-87E1-0C36CBF99F88}" type="pres">
      <dgm:prSet presAssocID="{EBC8C474-7632-0146-8316-EC84CB9882EA}" presName="vertOne" presStyleCnt="0"/>
      <dgm:spPr/>
    </dgm:pt>
    <dgm:pt modelId="{23B193E6-E253-434D-8A65-226ED1BD3BEE}" type="pres">
      <dgm:prSet presAssocID="{EBC8C474-7632-0146-8316-EC84CB9882EA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AECF4D51-30B6-B645-9C1B-9AF008FC290F}" type="pres">
      <dgm:prSet presAssocID="{EBC8C474-7632-0146-8316-EC84CB9882EA}" presName="parTransOne" presStyleCnt="0"/>
      <dgm:spPr/>
    </dgm:pt>
    <dgm:pt modelId="{4A30AE15-3B5F-BB4E-86FE-E70EDAF6EF69}" type="pres">
      <dgm:prSet presAssocID="{EBC8C474-7632-0146-8316-EC84CB9882EA}" presName="horzOne" presStyleCnt="0"/>
      <dgm:spPr/>
    </dgm:pt>
    <dgm:pt modelId="{3537EF9B-E71F-CE44-BC0D-F858A2AD445E}" type="pres">
      <dgm:prSet presAssocID="{C705D2EE-24BC-4949-B468-2BA928965B68}" presName="vertTwo" presStyleCnt="0"/>
      <dgm:spPr/>
    </dgm:pt>
    <dgm:pt modelId="{0C837223-3C25-E943-96EE-7CA7DA5A3FCC}" type="pres">
      <dgm:prSet presAssocID="{C705D2EE-24BC-4949-B468-2BA928965B6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A520153-4323-5945-B6F1-5E6A8D5B0206}" type="pres">
      <dgm:prSet presAssocID="{C705D2EE-24BC-4949-B468-2BA928965B68}" presName="parTransTwo" presStyleCnt="0"/>
      <dgm:spPr/>
    </dgm:pt>
    <dgm:pt modelId="{993330D6-2AA9-0F4C-B838-E5498A7F7F71}" type="pres">
      <dgm:prSet presAssocID="{C705D2EE-24BC-4949-B468-2BA928965B68}" presName="horzTwo" presStyleCnt="0"/>
      <dgm:spPr/>
    </dgm:pt>
    <dgm:pt modelId="{3A5F6872-7472-EA49-8B0B-2F25B4C4DCFB}" type="pres">
      <dgm:prSet presAssocID="{CFC95521-8F40-FC4B-9E9E-330FE63F1F83}" presName="vertThree" presStyleCnt="0"/>
      <dgm:spPr/>
    </dgm:pt>
    <dgm:pt modelId="{12F063E7-731B-7D47-9F2F-9E013D056687}" type="pres">
      <dgm:prSet presAssocID="{CFC95521-8F40-FC4B-9E9E-330FE63F1F8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D6A145E-578E-2F41-8BAE-B77DBAFFAA3A}" type="pres">
      <dgm:prSet presAssocID="{CFC95521-8F40-FC4B-9E9E-330FE63F1F83}" presName="horzThree" presStyleCnt="0"/>
      <dgm:spPr/>
    </dgm:pt>
    <dgm:pt modelId="{11806CC4-ED49-224F-9B71-AE05CA3F877E}" type="pres">
      <dgm:prSet presAssocID="{D5CE4072-9B2A-FD4E-8AE8-B1765FB1AFFC}" presName="sibSpaceOne" presStyleCnt="0"/>
      <dgm:spPr/>
    </dgm:pt>
    <dgm:pt modelId="{8ED4F824-4BF2-0345-9D4E-97350A5ADEDC}" type="pres">
      <dgm:prSet presAssocID="{11F121D8-4F80-6B4E-90EC-28ED7B8B6F6D}" presName="vertOne" presStyleCnt="0"/>
      <dgm:spPr/>
    </dgm:pt>
    <dgm:pt modelId="{E565F127-FBA0-B649-A21E-04E49ED08FD4}" type="pres">
      <dgm:prSet presAssocID="{11F121D8-4F80-6B4E-90EC-28ED7B8B6F6D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CF00EE3C-FE3F-744B-8A96-B39E1F1FBA64}" type="pres">
      <dgm:prSet presAssocID="{11F121D8-4F80-6B4E-90EC-28ED7B8B6F6D}" presName="horzOne" presStyleCnt="0"/>
      <dgm:spPr/>
    </dgm:pt>
  </dgm:ptLst>
  <dgm:cxnLst>
    <dgm:cxn modelId="{530E5D14-B6C6-3342-BCBC-22D470160641}" srcId="{E0AE8611-E8BB-DA4F-AAC0-FA2229F40AA0}" destId="{11F121D8-4F80-6B4E-90EC-28ED7B8B6F6D}" srcOrd="3" destOrd="0" parTransId="{49C4E0DA-641C-6749-BBA5-2FCFCDE0C2D7}" sibTransId="{1A15CB04-135C-5E49-9A16-F720A6A53C58}"/>
    <dgm:cxn modelId="{16066B01-0136-764D-AD0C-F0EEB7F5B5FA}" type="presOf" srcId="{E0AE8611-E8BB-DA4F-AAC0-FA2229F40AA0}" destId="{B53D38CE-255B-9D45-A406-3C416F5B8317}" srcOrd="0" destOrd="0" presId="urn:microsoft.com/office/officeart/2005/8/layout/hierarchy4"/>
    <dgm:cxn modelId="{A39D1335-2380-6347-968E-FF9A987A8F53}" srcId="{E0AE8611-E8BB-DA4F-AAC0-FA2229F40AA0}" destId="{CF683B86-6D67-DF41-8331-076A6F9822A8}" srcOrd="1" destOrd="0" parTransId="{C4FF98B1-8A12-CD48-9E2F-B44AE5FAEE97}" sibTransId="{A0129D50-75D5-C948-A5E2-686C66BB9FF2}"/>
    <dgm:cxn modelId="{B2A02E4B-9491-1343-9F22-F4B7387D97E6}" srcId="{16201CE2-311C-8D46-AA17-AEAE3C0E9E1F}" destId="{FC5B4900-F439-A149-87CE-B63108330E7D}" srcOrd="0" destOrd="0" parTransId="{AC563756-E599-7741-A88B-C21145260C96}" sibTransId="{4EC2A96C-A19D-954E-AE77-60FD81C44000}"/>
    <dgm:cxn modelId="{23A03300-E743-264D-8E1E-7C15E11120DF}" srcId="{E0AE8611-E8BB-DA4F-AAC0-FA2229F40AA0}" destId="{EBC8C474-7632-0146-8316-EC84CB9882EA}" srcOrd="2" destOrd="0" parTransId="{80C3C448-25EE-0242-94E1-740632DF279F}" sibTransId="{D5CE4072-9B2A-FD4E-8AE8-B1765FB1AFFC}"/>
    <dgm:cxn modelId="{38346B25-6D82-A645-8863-06CEC26EF7EF}" type="presOf" srcId="{FC5B4900-F439-A149-87CE-B63108330E7D}" destId="{4CAC8BC6-17FE-3848-BBF1-D19F07CE2721}" srcOrd="0" destOrd="0" presId="urn:microsoft.com/office/officeart/2005/8/layout/hierarchy4"/>
    <dgm:cxn modelId="{C00259FD-B547-6445-9B26-8F1771D61CB9}" type="presOf" srcId="{BE1F6392-9635-154D-96EF-CF476E40A7BC}" destId="{ABEE9B87-7BB2-0B4D-9CF1-19D1BBB33C07}" srcOrd="0" destOrd="0" presId="urn:microsoft.com/office/officeart/2005/8/layout/hierarchy4"/>
    <dgm:cxn modelId="{56D9F221-D107-CC4D-BB36-46B462676163}" type="presOf" srcId="{CF683B86-6D67-DF41-8331-076A6F9822A8}" destId="{29FF421E-A9B0-6448-A71A-250EA14FA762}" srcOrd="0" destOrd="0" presId="urn:microsoft.com/office/officeart/2005/8/layout/hierarchy4"/>
    <dgm:cxn modelId="{A75DC9B1-5218-874C-9088-9E15DE637859}" type="presOf" srcId="{16201CE2-311C-8D46-AA17-AEAE3C0E9E1F}" destId="{706779C5-83CF-8642-A141-ACD63FE82B0D}" srcOrd="0" destOrd="0" presId="urn:microsoft.com/office/officeart/2005/8/layout/hierarchy4"/>
    <dgm:cxn modelId="{8B70C80D-A2B7-B744-B6AF-30C5FE68A07B}" type="presOf" srcId="{C705D2EE-24BC-4949-B468-2BA928965B68}" destId="{0C837223-3C25-E943-96EE-7CA7DA5A3FCC}" srcOrd="0" destOrd="0" presId="urn:microsoft.com/office/officeart/2005/8/layout/hierarchy4"/>
    <dgm:cxn modelId="{49D42647-4C6A-8A47-B2E0-3F9FA3277771}" srcId="{C705D2EE-24BC-4949-B468-2BA928965B68}" destId="{CFC95521-8F40-FC4B-9E9E-330FE63F1F83}" srcOrd="0" destOrd="0" parTransId="{EA580009-4B99-8A44-B69F-9859BE3C2D5B}" sibTransId="{781DAFD3-3C89-D544-BADB-0B84DBBB65AB}"/>
    <dgm:cxn modelId="{8B9CCD16-BF42-C14C-87E2-A11950A6D5CB}" srcId="{FC5B4900-F439-A149-87CE-B63108330E7D}" destId="{A1441DE6-675E-0844-BF36-1D9D707F9790}" srcOrd="0" destOrd="0" parTransId="{A5A24EC7-9EA8-4E4F-8C4B-78D64693B577}" sibTransId="{C5DF3472-441C-084B-999B-A6C007E5DD03}"/>
    <dgm:cxn modelId="{BA1D445D-85BD-8D41-9467-94120E58277D}" type="presOf" srcId="{CFC95521-8F40-FC4B-9E9E-330FE63F1F83}" destId="{12F063E7-731B-7D47-9F2F-9E013D056687}" srcOrd="0" destOrd="0" presId="urn:microsoft.com/office/officeart/2005/8/layout/hierarchy4"/>
    <dgm:cxn modelId="{0F6800DA-CC5A-7543-8D78-D540C5997014}" srcId="{CF683B86-6D67-DF41-8331-076A6F9822A8}" destId="{BE1F6392-9635-154D-96EF-CF476E40A7BC}" srcOrd="0" destOrd="0" parTransId="{6E82B27B-28AC-A442-A633-87B4C5C240FC}" sibTransId="{5642907C-6F26-0F48-8339-B1B9B7DC8F41}"/>
    <dgm:cxn modelId="{25510506-19CC-0D48-88D0-37CE4D9DE360}" type="presOf" srcId="{A1441DE6-675E-0844-BF36-1D9D707F9790}" destId="{73487AB7-72D7-D44B-B64C-0007E6A48B99}" srcOrd="0" destOrd="0" presId="urn:microsoft.com/office/officeart/2005/8/layout/hierarchy4"/>
    <dgm:cxn modelId="{00764A47-4B75-C54F-BC88-4AF0B975A3E3}" srcId="{EBC8C474-7632-0146-8316-EC84CB9882EA}" destId="{C705D2EE-24BC-4949-B468-2BA928965B68}" srcOrd="0" destOrd="0" parTransId="{2C771005-AB0D-E24F-B314-9DB09E39618C}" sibTransId="{66D17F9C-AB6D-424C-B088-FD31BBCE0114}"/>
    <dgm:cxn modelId="{739FBFB2-C0AE-B349-B231-245C41771387}" type="presOf" srcId="{EBC8C474-7632-0146-8316-EC84CB9882EA}" destId="{23B193E6-E253-434D-8A65-226ED1BD3BEE}" srcOrd="0" destOrd="0" presId="urn:microsoft.com/office/officeart/2005/8/layout/hierarchy4"/>
    <dgm:cxn modelId="{48E546D3-924A-084E-8A7E-90A44A183C9E}" type="presOf" srcId="{11F121D8-4F80-6B4E-90EC-28ED7B8B6F6D}" destId="{E565F127-FBA0-B649-A21E-04E49ED08FD4}" srcOrd="0" destOrd="0" presId="urn:microsoft.com/office/officeart/2005/8/layout/hierarchy4"/>
    <dgm:cxn modelId="{443CC37B-48B5-1F4D-8445-5D27341B0282}" srcId="{E0AE8611-E8BB-DA4F-AAC0-FA2229F40AA0}" destId="{16201CE2-311C-8D46-AA17-AEAE3C0E9E1F}" srcOrd="0" destOrd="0" parTransId="{C1BA5FB2-F149-5C40-A617-AD51F0E04A13}" sibTransId="{E8586997-718F-1D48-B611-327A6CD4A8D9}"/>
    <dgm:cxn modelId="{7CA30C3D-B25D-5347-B666-BCB07954D84B}" type="presParOf" srcId="{B53D38CE-255B-9D45-A406-3C416F5B8317}" destId="{E2B7AE1F-728A-1548-ABB0-65CF30DDAE5C}" srcOrd="0" destOrd="0" presId="urn:microsoft.com/office/officeart/2005/8/layout/hierarchy4"/>
    <dgm:cxn modelId="{4A0D971E-A4D2-7E4D-BADE-1823A4161C3C}" type="presParOf" srcId="{E2B7AE1F-728A-1548-ABB0-65CF30DDAE5C}" destId="{706779C5-83CF-8642-A141-ACD63FE82B0D}" srcOrd="0" destOrd="0" presId="urn:microsoft.com/office/officeart/2005/8/layout/hierarchy4"/>
    <dgm:cxn modelId="{99B40CE2-6019-4A4E-80A9-98C2A05491D7}" type="presParOf" srcId="{E2B7AE1F-728A-1548-ABB0-65CF30DDAE5C}" destId="{793E7568-F8AB-E44B-AD90-E37B67A11004}" srcOrd="1" destOrd="0" presId="urn:microsoft.com/office/officeart/2005/8/layout/hierarchy4"/>
    <dgm:cxn modelId="{C7DFB4F6-6752-7C40-B0E0-6901B812006E}" type="presParOf" srcId="{E2B7AE1F-728A-1548-ABB0-65CF30DDAE5C}" destId="{77CABAB1-7EB9-E643-95CF-526D47F08E7D}" srcOrd="2" destOrd="0" presId="urn:microsoft.com/office/officeart/2005/8/layout/hierarchy4"/>
    <dgm:cxn modelId="{F7D9F72C-F81C-7D45-8DA9-E2774F13DE30}" type="presParOf" srcId="{77CABAB1-7EB9-E643-95CF-526D47F08E7D}" destId="{4FD75921-4250-7A49-9DA8-6726E09ED75E}" srcOrd="0" destOrd="0" presId="urn:microsoft.com/office/officeart/2005/8/layout/hierarchy4"/>
    <dgm:cxn modelId="{DEB9D62B-F2EC-254D-8BC3-6651ED7C0486}" type="presParOf" srcId="{4FD75921-4250-7A49-9DA8-6726E09ED75E}" destId="{4CAC8BC6-17FE-3848-BBF1-D19F07CE2721}" srcOrd="0" destOrd="0" presId="urn:microsoft.com/office/officeart/2005/8/layout/hierarchy4"/>
    <dgm:cxn modelId="{09504069-F093-1A4E-BA33-45D146F2BC00}" type="presParOf" srcId="{4FD75921-4250-7A49-9DA8-6726E09ED75E}" destId="{DBAB9954-3B8E-3246-BA79-1A1650061B4B}" srcOrd="1" destOrd="0" presId="urn:microsoft.com/office/officeart/2005/8/layout/hierarchy4"/>
    <dgm:cxn modelId="{027949FE-6350-8D49-B581-940983F5CCD8}" type="presParOf" srcId="{4FD75921-4250-7A49-9DA8-6726E09ED75E}" destId="{7B59A0BB-8AF9-4247-900F-F94D1DAD8A9F}" srcOrd="2" destOrd="0" presId="urn:microsoft.com/office/officeart/2005/8/layout/hierarchy4"/>
    <dgm:cxn modelId="{6DF7F644-75FE-D543-AAF8-62B96E0D93DF}" type="presParOf" srcId="{7B59A0BB-8AF9-4247-900F-F94D1DAD8A9F}" destId="{8E32E209-CF83-F440-8C18-A4F6C1B94C87}" srcOrd="0" destOrd="0" presId="urn:microsoft.com/office/officeart/2005/8/layout/hierarchy4"/>
    <dgm:cxn modelId="{28170216-D193-2945-A91C-68DC562547D1}" type="presParOf" srcId="{8E32E209-CF83-F440-8C18-A4F6C1B94C87}" destId="{73487AB7-72D7-D44B-B64C-0007E6A48B99}" srcOrd="0" destOrd="0" presId="urn:microsoft.com/office/officeart/2005/8/layout/hierarchy4"/>
    <dgm:cxn modelId="{CD5D561B-6CC7-2D45-ADB1-A865CADED3F8}" type="presParOf" srcId="{8E32E209-CF83-F440-8C18-A4F6C1B94C87}" destId="{B560BCC5-E709-DF41-9030-05FB3B166A63}" srcOrd="1" destOrd="0" presId="urn:microsoft.com/office/officeart/2005/8/layout/hierarchy4"/>
    <dgm:cxn modelId="{64967059-0541-8346-90C6-2C598479E329}" type="presParOf" srcId="{B53D38CE-255B-9D45-A406-3C416F5B8317}" destId="{BF999057-5744-C142-A082-65AC3B8F1D86}" srcOrd="1" destOrd="0" presId="urn:microsoft.com/office/officeart/2005/8/layout/hierarchy4"/>
    <dgm:cxn modelId="{AC147522-79FC-9546-8789-6BDADFBDBD86}" type="presParOf" srcId="{B53D38CE-255B-9D45-A406-3C416F5B8317}" destId="{FB0958C9-72AC-9647-99A9-50429431087C}" srcOrd="2" destOrd="0" presId="urn:microsoft.com/office/officeart/2005/8/layout/hierarchy4"/>
    <dgm:cxn modelId="{8E87CB52-1DC2-8542-B14E-9D777B33BDE1}" type="presParOf" srcId="{FB0958C9-72AC-9647-99A9-50429431087C}" destId="{29FF421E-A9B0-6448-A71A-250EA14FA762}" srcOrd="0" destOrd="0" presId="urn:microsoft.com/office/officeart/2005/8/layout/hierarchy4"/>
    <dgm:cxn modelId="{EB769EF5-EB4A-714B-88D5-D44A78749808}" type="presParOf" srcId="{FB0958C9-72AC-9647-99A9-50429431087C}" destId="{F6A1F5DF-59F6-4D49-A9B9-86FE12BE2367}" srcOrd="1" destOrd="0" presId="urn:microsoft.com/office/officeart/2005/8/layout/hierarchy4"/>
    <dgm:cxn modelId="{494593DD-513A-5D46-9084-C08A80369E70}" type="presParOf" srcId="{FB0958C9-72AC-9647-99A9-50429431087C}" destId="{247AFB78-4A00-7F40-8829-89687053EADE}" srcOrd="2" destOrd="0" presId="urn:microsoft.com/office/officeart/2005/8/layout/hierarchy4"/>
    <dgm:cxn modelId="{E4CAB014-A616-2947-B658-4C12E99CB267}" type="presParOf" srcId="{247AFB78-4A00-7F40-8829-89687053EADE}" destId="{5B635D29-8980-4C47-A429-7E4394ABE987}" srcOrd="0" destOrd="0" presId="urn:microsoft.com/office/officeart/2005/8/layout/hierarchy4"/>
    <dgm:cxn modelId="{DAF14FB7-5CAB-7243-ADB8-DEB7261D519E}" type="presParOf" srcId="{5B635D29-8980-4C47-A429-7E4394ABE987}" destId="{ABEE9B87-7BB2-0B4D-9CF1-19D1BBB33C07}" srcOrd="0" destOrd="0" presId="urn:microsoft.com/office/officeart/2005/8/layout/hierarchy4"/>
    <dgm:cxn modelId="{5DEACC4A-3E91-F541-9A05-FF849B8B3F37}" type="presParOf" srcId="{5B635D29-8980-4C47-A429-7E4394ABE987}" destId="{2F41F59C-C3CA-9746-98E9-D4C4F8BCA793}" srcOrd="1" destOrd="0" presId="urn:microsoft.com/office/officeart/2005/8/layout/hierarchy4"/>
    <dgm:cxn modelId="{4DD13DE6-1904-CD4D-A8A6-A93A57EA9A2F}" type="presParOf" srcId="{B53D38CE-255B-9D45-A406-3C416F5B8317}" destId="{DACDA052-0DCF-F14F-A8B3-1D9B8534657E}" srcOrd="3" destOrd="0" presId="urn:microsoft.com/office/officeart/2005/8/layout/hierarchy4"/>
    <dgm:cxn modelId="{A5D0B4EB-4D00-1D45-B004-859AF637DBC0}" type="presParOf" srcId="{B53D38CE-255B-9D45-A406-3C416F5B8317}" destId="{D4A17931-EC9F-914B-87E1-0C36CBF99F88}" srcOrd="4" destOrd="0" presId="urn:microsoft.com/office/officeart/2005/8/layout/hierarchy4"/>
    <dgm:cxn modelId="{0939FB2B-D17D-C74A-BDDE-92FBB22D2406}" type="presParOf" srcId="{D4A17931-EC9F-914B-87E1-0C36CBF99F88}" destId="{23B193E6-E253-434D-8A65-226ED1BD3BEE}" srcOrd="0" destOrd="0" presId="urn:microsoft.com/office/officeart/2005/8/layout/hierarchy4"/>
    <dgm:cxn modelId="{F94483F3-EE2D-7C4E-8DAA-AC5F6924CFA6}" type="presParOf" srcId="{D4A17931-EC9F-914B-87E1-0C36CBF99F88}" destId="{AECF4D51-30B6-B645-9C1B-9AF008FC290F}" srcOrd="1" destOrd="0" presId="urn:microsoft.com/office/officeart/2005/8/layout/hierarchy4"/>
    <dgm:cxn modelId="{D532571B-5B96-0B47-AB7F-8D1618088D79}" type="presParOf" srcId="{D4A17931-EC9F-914B-87E1-0C36CBF99F88}" destId="{4A30AE15-3B5F-BB4E-86FE-E70EDAF6EF69}" srcOrd="2" destOrd="0" presId="urn:microsoft.com/office/officeart/2005/8/layout/hierarchy4"/>
    <dgm:cxn modelId="{CD2B0537-1503-2C4A-8CBC-B9A5147EB307}" type="presParOf" srcId="{4A30AE15-3B5F-BB4E-86FE-E70EDAF6EF69}" destId="{3537EF9B-E71F-CE44-BC0D-F858A2AD445E}" srcOrd="0" destOrd="0" presId="urn:microsoft.com/office/officeart/2005/8/layout/hierarchy4"/>
    <dgm:cxn modelId="{DD0EA5D8-5E29-4445-8968-CA2302209C05}" type="presParOf" srcId="{3537EF9B-E71F-CE44-BC0D-F858A2AD445E}" destId="{0C837223-3C25-E943-96EE-7CA7DA5A3FCC}" srcOrd="0" destOrd="0" presId="urn:microsoft.com/office/officeart/2005/8/layout/hierarchy4"/>
    <dgm:cxn modelId="{44EE8312-B927-724F-8E5F-56DD35BFD44B}" type="presParOf" srcId="{3537EF9B-E71F-CE44-BC0D-F858A2AD445E}" destId="{EA520153-4323-5945-B6F1-5E6A8D5B0206}" srcOrd="1" destOrd="0" presId="urn:microsoft.com/office/officeart/2005/8/layout/hierarchy4"/>
    <dgm:cxn modelId="{1FEC1A2C-6056-8A47-8544-452EF09194A4}" type="presParOf" srcId="{3537EF9B-E71F-CE44-BC0D-F858A2AD445E}" destId="{993330D6-2AA9-0F4C-B838-E5498A7F7F71}" srcOrd="2" destOrd="0" presId="urn:microsoft.com/office/officeart/2005/8/layout/hierarchy4"/>
    <dgm:cxn modelId="{C6AFA378-895F-5942-8378-2F3059DE1F7D}" type="presParOf" srcId="{993330D6-2AA9-0F4C-B838-E5498A7F7F71}" destId="{3A5F6872-7472-EA49-8B0B-2F25B4C4DCFB}" srcOrd="0" destOrd="0" presId="urn:microsoft.com/office/officeart/2005/8/layout/hierarchy4"/>
    <dgm:cxn modelId="{64A37F0E-B403-9849-B72B-7548C6CE6746}" type="presParOf" srcId="{3A5F6872-7472-EA49-8B0B-2F25B4C4DCFB}" destId="{12F063E7-731B-7D47-9F2F-9E013D056687}" srcOrd="0" destOrd="0" presId="urn:microsoft.com/office/officeart/2005/8/layout/hierarchy4"/>
    <dgm:cxn modelId="{DC5D5E90-1DA4-E647-BC8B-88EBA7274188}" type="presParOf" srcId="{3A5F6872-7472-EA49-8B0B-2F25B4C4DCFB}" destId="{5D6A145E-578E-2F41-8BAE-B77DBAFFAA3A}" srcOrd="1" destOrd="0" presId="urn:microsoft.com/office/officeart/2005/8/layout/hierarchy4"/>
    <dgm:cxn modelId="{84ABD13A-3039-2A44-BC67-7E609AFD8A84}" type="presParOf" srcId="{B53D38CE-255B-9D45-A406-3C416F5B8317}" destId="{11806CC4-ED49-224F-9B71-AE05CA3F877E}" srcOrd="5" destOrd="0" presId="urn:microsoft.com/office/officeart/2005/8/layout/hierarchy4"/>
    <dgm:cxn modelId="{48990B98-40AE-E14D-8FF9-BAAEAB038B44}" type="presParOf" srcId="{B53D38CE-255B-9D45-A406-3C416F5B8317}" destId="{8ED4F824-4BF2-0345-9D4E-97350A5ADEDC}" srcOrd="6" destOrd="0" presId="urn:microsoft.com/office/officeart/2005/8/layout/hierarchy4"/>
    <dgm:cxn modelId="{EC340346-321B-1F4D-8F09-E825F17016A5}" type="presParOf" srcId="{8ED4F824-4BF2-0345-9D4E-97350A5ADEDC}" destId="{E565F127-FBA0-B649-A21E-04E49ED08FD4}" srcOrd="0" destOrd="0" presId="urn:microsoft.com/office/officeart/2005/8/layout/hierarchy4"/>
    <dgm:cxn modelId="{018432BF-422D-404C-9BCC-F0AA94D4B418}" type="presParOf" srcId="{8ED4F824-4BF2-0345-9D4E-97350A5ADEDC}" destId="{CF00EE3C-FE3F-744B-8A96-B39E1F1FBA6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AE8611-E8BB-DA4F-AAC0-FA2229F40AA0}" type="doc">
      <dgm:prSet loTypeId="urn:microsoft.com/office/officeart/2005/8/layout/cycle6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_tradnl"/>
        </a:p>
      </dgm:t>
    </dgm:pt>
    <dgm:pt modelId="{11F121D8-4F80-6B4E-90EC-28ED7B8B6F6D}">
      <dgm:prSet custT="1"/>
      <dgm:spPr/>
      <dgm:t>
        <a:bodyPr/>
        <a:lstStyle/>
        <a:p>
          <a:pPr rtl="0"/>
          <a:r>
            <a:rPr lang="es-ES_tradnl" sz="1000" dirty="0" smtClean="0"/>
            <a:t>Capaz de responder a las emergencias de un mundo en crisis </a:t>
          </a:r>
        </a:p>
        <a:p>
          <a:pPr rtl="0"/>
          <a:r>
            <a:rPr lang="es-ES_tradnl" sz="1000" b="1" i="0" u="none" dirty="0" smtClean="0">
              <a:solidFill>
                <a:srgbClr val="FFC000"/>
              </a:solidFill>
            </a:rPr>
            <a:t>ATIENDE</a:t>
          </a:r>
          <a:endParaRPr lang="es-ES_tradnl" sz="1000" b="1" i="0" u="none" dirty="0">
            <a:solidFill>
              <a:srgbClr val="FFC000"/>
            </a:solidFill>
          </a:endParaRPr>
        </a:p>
      </dgm:t>
    </dgm:pt>
    <dgm:pt modelId="{49C4E0DA-641C-6749-BBA5-2FCFCDE0C2D7}" type="parTrans" cxnId="{530E5D14-B6C6-3342-BCBC-22D470160641}">
      <dgm:prSet/>
      <dgm:spPr/>
      <dgm:t>
        <a:bodyPr/>
        <a:lstStyle/>
        <a:p>
          <a:endParaRPr lang="es-ES_tradnl" sz="3200"/>
        </a:p>
      </dgm:t>
    </dgm:pt>
    <dgm:pt modelId="{1A15CB04-135C-5E49-9A16-F720A6A53C58}" type="sibTrans" cxnId="{530E5D14-B6C6-3342-BCBC-22D470160641}">
      <dgm:prSet/>
      <dgm:spPr/>
      <dgm:t>
        <a:bodyPr/>
        <a:lstStyle/>
        <a:p>
          <a:endParaRPr lang="es-ES_tradnl" sz="3200"/>
        </a:p>
      </dgm:t>
    </dgm:pt>
    <dgm:pt modelId="{D215C1E6-246B-E04E-BC00-F943648552D4}">
      <dgm:prSet custT="1"/>
      <dgm:spPr/>
      <dgm:t>
        <a:bodyPr/>
        <a:lstStyle/>
        <a:p>
          <a:pPr rtl="0"/>
          <a:r>
            <a:rPr lang="es-ES_tradnl" sz="1000" dirty="0" smtClean="0"/>
            <a:t>Una cooperación feminista </a:t>
          </a:r>
        </a:p>
        <a:p>
          <a:pPr rtl="0"/>
          <a:r>
            <a:rPr lang="es-ES_tradnl" sz="1000" b="1" dirty="0" smtClean="0">
              <a:solidFill>
                <a:srgbClr val="FFC000"/>
              </a:solidFill>
            </a:rPr>
            <a:t>CUIDA</a:t>
          </a:r>
          <a:endParaRPr lang="es-ES_tradnl" sz="1000" b="1" i="0" u="none" dirty="0">
            <a:solidFill>
              <a:srgbClr val="FFC000"/>
            </a:solidFill>
          </a:endParaRPr>
        </a:p>
      </dgm:t>
    </dgm:pt>
    <dgm:pt modelId="{7A5F5D01-5DB2-094A-B4E1-D21C698DF453}" type="parTrans" cxnId="{933060CF-E2FC-CE42-964E-7C3454B59890}">
      <dgm:prSet/>
      <dgm:spPr/>
      <dgm:t>
        <a:bodyPr/>
        <a:lstStyle/>
        <a:p>
          <a:endParaRPr lang="es-ES_tradnl" sz="3200"/>
        </a:p>
      </dgm:t>
    </dgm:pt>
    <dgm:pt modelId="{30804BB2-8073-4940-9C92-4E52368EFCF4}" type="sibTrans" cxnId="{933060CF-E2FC-CE42-964E-7C3454B59890}">
      <dgm:prSet/>
      <dgm:spPr/>
      <dgm:t>
        <a:bodyPr/>
        <a:lstStyle/>
        <a:p>
          <a:endParaRPr lang="es-ES_tradnl" sz="3200"/>
        </a:p>
      </dgm:t>
    </dgm:pt>
    <dgm:pt modelId="{5E3A8369-8FCB-7245-A5D2-9DA4F5C561AD}">
      <dgm:prSet custT="1"/>
      <dgm:spPr/>
      <dgm:t>
        <a:bodyPr/>
        <a:lstStyle/>
        <a:p>
          <a:pPr rtl="0"/>
          <a:r>
            <a:rPr lang="es-ES_tradnl" sz="1000" dirty="0" smtClean="0"/>
            <a:t>que se muestra orgullosa de su descentralización</a:t>
          </a:r>
        </a:p>
        <a:p>
          <a:pPr rtl="0"/>
          <a:r>
            <a:rPr lang="es-ES_tradnl" sz="1000" b="1" i="0" u="none" dirty="0" smtClean="0">
              <a:solidFill>
                <a:srgbClr val="FFC000"/>
              </a:solidFill>
            </a:rPr>
            <a:t>ENLAZA</a:t>
          </a:r>
          <a:endParaRPr lang="es-ES_tradnl" sz="1000" b="1" i="0" u="none" dirty="0">
            <a:solidFill>
              <a:srgbClr val="FFC000"/>
            </a:solidFill>
          </a:endParaRPr>
        </a:p>
      </dgm:t>
    </dgm:pt>
    <dgm:pt modelId="{8A0039E3-754C-674E-888E-4617FD58133B}" type="parTrans" cxnId="{A2854D52-2428-8843-836B-9974D0736048}">
      <dgm:prSet/>
      <dgm:spPr/>
      <dgm:t>
        <a:bodyPr/>
        <a:lstStyle/>
        <a:p>
          <a:endParaRPr lang="es-ES_tradnl" sz="3200"/>
        </a:p>
      </dgm:t>
    </dgm:pt>
    <dgm:pt modelId="{C089E8E5-2C83-3644-A880-D38029C5B09D}" type="sibTrans" cxnId="{A2854D52-2428-8843-836B-9974D0736048}">
      <dgm:prSet/>
      <dgm:spPr/>
      <dgm:t>
        <a:bodyPr/>
        <a:lstStyle/>
        <a:p>
          <a:endParaRPr lang="es-ES_tradnl" sz="3200"/>
        </a:p>
      </dgm:t>
    </dgm:pt>
    <dgm:pt modelId="{C3AEA819-07BB-C649-B227-481F485F5103}">
      <dgm:prSet custT="1"/>
      <dgm:spPr/>
      <dgm:t>
        <a:bodyPr/>
        <a:lstStyle/>
        <a:p>
          <a:pPr rtl="0"/>
          <a:r>
            <a:rPr lang="es-ES_tradnl" sz="1000" dirty="0" smtClean="0"/>
            <a:t>Aprende de los demás y de si mismo </a:t>
          </a:r>
        </a:p>
        <a:p>
          <a:pPr rtl="0"/>
          <a:r>
            <a:rPr lang="es-ES_tradnl" sz="1000" b="1" i="0" u="none" dirty="0" smtClean="0">
              <a:solidFill>
                <a:srgbClr val="FFC000"/>
              </a:solidFill>
            </a:rPr>
            <a:t>APRENDE</a:t>
          </a:r>
          <a:endParaRPr lang="es-ES_tradnl" sz="1000" b="1" i="0" u="none" dirty="0">
            <a:solidFill>
              <a:srgbClr val="FFC000"/>
            </a:solidFill>
          </a:endParaRPr>
        </a:p>
      </dgm:t>
    </dgm:pt>
    <dgm:pt modelId="{F79FDB50-652C-B04D-9686-222C03B3A3CD}" type="parTrans" cxnId="{7FFB7273-874B-6544-A6A2-B62131619766}">
      <dgm:prSet/>
      <dgm:spPr/>
      <dgm:t>
        <a:bodyPr/>
        <a:lstStyle/>
        <a:p>
          <a:endParaRPr lang="es-ES_tradnl" sz="3200"/>
        </a:p>
      </dgm:t>
    </dgm:pt>
    <dgm:pt modelId="{1DA71A9C-38E1-BF4C-8003-115EB4322E7C}" type="sibTrans" cxnId="{7FFB7273-874B-6544-A6A2-B62131619766}">
      <dgm:prSet/>
      <dgm:spPr/>
      <dgm:t>
        <a:bodyPr/>
        <a:lstStyle/>
        <a:p>
          <a:endParaRPr lang="es-ES_tradnl" sz="3200"/>
        </a:p>
      </dgm:t>
    </dgm:pt>
    <dgm:pt modelId="{D73AFAC5-A992-C64F-A60D-CBFFA0E1F70F}">
      <dgm:prSet custT="1"/>
      <dgm:spPr/>
      <dgm:t>
        <a:bodyPr/>
        <a:lstStyle/>
        <a:p>
          <a:pPr rtl="0"/>
          <a:r>
            <a:rPr lang="es-ES_tradnl" sz="1000" dirty="0" smtClean="0"/>
            <a:t>Que promueve derechos, justicia social, inclusión, soluciones ecológicas y la paz </a:t>
          </a:r>
        </a:p>
        <a:p>
          <a:pPr rtl="0"/>
          <a:r>
            <a:rPr lang="es-ES_tradnl" sz="1000" b="1" dirty="0" smtClean="0">
              <a:solidFill>
                <a:srgbClr val="FFC000"/>
              </a:solidFill>
            </a:rPr>
            <a:t>TRANSFORMA</a:t>
          </a:r>
          <a:endParaRPr lang="es-ES_tradnl" sz="1000" b="1" i="0" u="none" dirty="0">
            <a:solidFill>
              <a:srgbClr val="FFC000"/>
            </a:solidFill>
          </a:endParaRPr>
        </a:p>
      </dgm:t>
    </dgm:pt>
    <dgm:pt modelId="{9EB8A976-FBC6-4F47-9A41-1AF858A6231C}" type="parTrans" cxnId="{5F421672-45B2-F341-902D-A38FB6F15E97}">
      <dgm:prSet/>
      <dgm:spPr/>
      <dgm:t>
        <a:bodyPr/>
        <a:lstStyle/>
        <a:p>
          <a:endParaRPr lang="es-ES_tradnl"/>
        </a:p>
      </dgm:t>
    </dgm:pt>
    <dgm:pt modelId="{9E92AD03-D74E-F742-AE36-A0196337DFA5}" type="sibTrans" cxnId="{5F421672-45B2-F341-902D-A38FB6F15E97}">
      <dgm:prSet/>
      <dgm:spPr/>
      <dgm:t>
        <a:bodyPr/>
        <a:lstStyle/>
        <a:p>
          <a:endParaRPr lang="es-ES_tradnl"/>
        </a:p>
      </dgm:t>
    </dgm:pt>
    <dgm:pt modelId="{B9286D20-010B-6640-A0DC-3AB9BAD15908}">
      <dgm:prSet custT="1"/>
      <dgm:spPr/>
      <dgm:t>
        <a:bodyPr/>
        <a:lstStyle/>
        <a:p>
          <a:pPr rtl="0"/>
          <a:r>
            <a:rPr lang="es-ES_tradnl" sz="1000" dirty="0" smtClean="0"/>
            <a:t>Promotora de valores de ciudadanía global </a:t>
          </a:r>
        </a:p>
        <a:p>
          <a:pPr rtl="0"/>
          <a:r>
            <a:rPr lang="es-ES_tradnl" sz="1000" b="1" dirty="0" smtClean="0">
              <a:solidFill>
                <a:srgbClr val="FFC000"/>
              </a:solidFill>
            </a:rPr>
            <a:t>ENRAIZA</a:t>
          </a:r>
          <a:endParaRPr lang="es-ES_tradnl" sz="1000" b="1" i="0" u="none" dirty="0">
            <a:solidFill>
              <a:srgbClr val="FFC000"/>
            </a:solidFill>
          </a:endParaRPr>
        </a:p>
      </dgm:t>
    </dgm:pt>
    <dgm:pt modelId="{EB162935-83AB-7E4F-A9B1-B97995B0A2CF}" type="parTrans" cxnId="{5F8DF511-2E47-CA40-BB49-C438B2640BC1}">
      <dgm:prSet/>
      <dgm:spPr/>
      <dgm:t>
        <a:bodyPr/>
        <a:lstStyle/>
        <a:p>
          <a:endParaRPr lang="es-ES_tradnl"/>
        </a:p>
      </dgm:t>
    </dgm:pt>
    <dgm:pt modelId="{8B051BFA-FCC3-CE41-99E4-4D8FB63E85EA}" type="sibTrans" cxnId="{5F8DF511-2E47-CA40-BB49-C438B2640BC1}">
      <dgm:prSet/>
      <dgm:spPr/>
      <dgm:t>
        <a:bodyPr/>
        <a:lstStyle/>
        <a:p>
          <a:endParaRPr lang="es-ES_tradnl"/>
        </a:p>
      </dgm:t>
    </dgm:pt>
    <dgm:pt modelId="{C1F828AF-42D0-8C43-9268-E9922DDFF2AC}">
      <dgm:prSet custT="1"/>
      <dgm:spPr/>
      <dgm:t>
        <a:bodyPr/>
        <a:lstStyle/>
        <a:p>
          <a:pPr rtl="0"/>
          <a:r>
            <a:rPr lang="es-ES_tradnl" sz="1000" dirty="0" smtClean="0"/>
            <a:t>Que promueve la coherencia de políticas para el desarrollo sostenible en la acción del estado y los diversos agentes</a:t>
          </a:r>
        </a:p>
        <a:p>
          <a:pPr rtl="0"/>
          <a:r>
            <a:rPr lang="es-ES_tradnl" sz="1000" b="1" i="0" u="none" dirty="0" smtClean="0">
              <a:solidFill>
                <a:srgbClr val="FFC000"/>
              </a:solidFill>
            </a:rPr>
            <a:t>INTEGRA</a:t>
          </a:r>
          <a:endParaRPr lang="es-ES_tradnl" sz="1000" b="1" i="0" u="none" dirty="0">
            <a:solidFill>
              <a:srgbClr val="FFC000"/>
            </a:solidFill>
          </a:endParaRPr>
        </a:p>
      </dgm:t>
    </dgm:pt>
    <dgm:pt modelId="{9B35B47C-D26B-F34A-B595-CF5BC12E9D2D}" type="parTrans" cxnId="{205A5ECA-7731-A34F-A3F3-C8DE0DA59ECD}">
      <dgm:prSet/>
      <dgm:spPr/>
      <dgm:t>
        <a:bodyPr/>
        <a:lstStyle/>
        <a:p>
          <a:endParaRPr lang="es-ES_tradnl"/>
        </a:p>
      </dgm:t>
    </dgm:pt>
    <dgm:pt modelId="{51CEBACF-9354-6041-9DEF-0B4092622C91}" type="sibTrans" cxnId="{205A5ECA-7731-A34F-A3F3-C8DE0DA59ECD}">
      <dgm:prSet/>
      <dgm:spPr/>
      <dgm:t>
        <a:bodyPr/>
        <a:lstStyle/>
        <a:p>
          <a:endParaRPr lang="es-ES_tradnl"/>
        </a:p>
      </dgm:t>
    </dgm:pt>
    <dgm:pt modelId="{932C5FE7-88CC-8A4B-A64C-E66E8DF9E2E5}" type="pres">
      <dgm:prSet presAssocID="{E0AE8611-E8BB-DA4F-AAC0-FA2229F40A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9493C5C-B91D-AE41-894D-5D1077F6DC85}" type="pres">
      <dgm:prSet presAssocID="{D73AFAC5-A992-C64F-A60D-CBFFA0E1F70F}" presName="node" presStyleLbl="node1" presStyleIdx="0" presStyleCnt="7" custScaleX="140991" custScaleY="1280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FDB5B55-4CFE-BB4E-B75D-FE34F2F4EB2D}" type="pres">
      <dgm:prSet presAssocID="{D73AFAC5-A992-C64F-A60D-CBFFA0E1F70F}" presName="spNode" presStyleCnt="0"/>
      <dgm:spPr/>
    </dgm:pt>
    <dgm:pt modelId="{C4EBA480-DA4B-3B4E-AA04-F7851AF0D6D3}" type="pres">
      <dgm:prSet presAssocID="{9E92AD03-D74E-F742-AE36-A0196337DFA5}" presName="sibTrans" presStyleLbl="sibTrans1D1" presStyleIdx="0" presStyleCnt="7"/>
      <dgm:spPr/>
      <dgm:t>
        <a:bodyPr/>
        <a:lstStyle/>
        <a:p>
          <a:endParaRPr lang="es-ES_tradnl"/>
        </a:p>
      </dgm:t>
    </dgm:pt>
    <dgm:pt modelId="{FDCD6007-3F77-E04B-85A9-2AF3CF0A4F14}" type="pres">
      <dgm:prSet presAssocID="{11F121D8-4F80-6B4E-90EC-28ED7B8B6F6D}" presName="node" presStyleLbl="node1" presStyleIdx="1" presStyleCnt="7" custScaleX="140991" custScaleY="1280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7252BFC-1F13-2E41-AFFD-B29F56BE049C}" type="pres">
      <dgm:prSet presAssocID="{11F121D8-4F80-6B4E-90EC-28ED7B8B6F6D}" presName="spNode" presStyleCnt="0"/>
      <dgm:spPr/>
    </dgm:pt>
    <dgm:pt modelId="{19AAD970-BA5C-D640-A545-45C7F8B98F25}" type="pres">
      <dgm:prSet presAssocID="{1A15CB04-135C-5E49-9A16-F720A6A53C58}" presName="sibTrans" presStyleLbl="sibTrans1D1" presStyleIdx="1" presStyleCnt="7"/>
      <dgm:spPr/>
      <dgm:t>
        <a:bodyPr/>
        <a:lstStyle/>
        <a:p>
          <a:endParaRPr lang="es-ES_tradnl"/>
        </a:p>
      </dgm:t>
    </dgm:pt>
    <dgm:pt modelId="{A099D1C6-EB32-9342-92AD-C142D73DC37D}" type="pres">
      <dgm:prSet presAssocID="{C1F828AF-42D0-8C43-9268-E9922DDFF2AC}" presName="node" presStyleLbl="node1" presStyleIdx="2" presStyleCnt="7" custScaleX="140991" custScaleY="1280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C1D3694-972C-3748-A687-E4B2D2FE3E31}" type="pres">
      <dgm:prSet presAssocID="{C1F828AF-42D0-8C43-9268-E9922DDFF2AC}" presName="spNode" presStyleCnt="0"/>
      <dgm:spPr/>
    </dgm:pt>
    <dgm:pt modelId="{9E5C4D33-1D6A-8546-AD1D-C3DCDD102F22}" type="pres">
      <dgm:prSet presAssocID="{51CEBACF-9354-6041-9DEF-0B4092622C91}" presName="sibTrans" presStyleLbl="sibTrans1D1" presStyleIdx="2" presStyleCnt="7"/>
      <dgm:spPr/>
      <dgm:t>
        <a:bodyPr/>
        <a:lstStyle/>
        <a:p>
          <a:endParaRPr lang="es-ES_tradnl"/>
        </a:p>
      </dgm:t>
    </dgm:pt>
    <dgm:pt modelId="{6C667A63-8C4C-F34E-AFFC-65F88FC00FB5}" type="pres">
      <dgm:prSet presAssocID="{B9286D20-010B-6640-A0DC-3AB9BAD15908}" presName="node" presStyleLbl="node1" presStyleIdx="3" presStyleCnt="7" custScaleX="140991" custScaleY="1280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1345478-7D91-B64D-B769-EF1B217BB01A}" type="pres">
      <dgm:prSet presAssocID="{B9286D20-010B-6640-A0DC-3AB9BAD15908}" presName="spNode" presStyleCnt="0"/>
      <dgm:spPr/>
    </dgm:pt>
    <dgm:pt modelId="{4B6B6E63-3E89-6E4E-8131-8753B0B0819C}" type="pres">
      <dgm:prSet presAssocID="{8B051BFA-FCC3-CE41-99E4-4D8FB63E85EA}" presName="sibTrans" presStyleLbl="sibTrans1D1" presStyleIdx="3" presStyleCnt="7"/>
      <dgm:spPr/>
      <dgm:t>
        <a:bodyPr/>
        <a:lstStyle/>
        <a:p>
          <a:endParaRPr lang="es-ES_tradnl"/>
        </a:p>
      </dgm:t>
    </dgm:pt>
    <dgm:pt modelId="{B95ED5E2-1CA7-AF49-8E54-B2417CF9F479}" type="pres">
      <dgm:prSet presAssocID="{D215C1E6-246B-E04E-BC00-F943648552D4}" presName="node" presStyleLbl="node1" presStyleIdx="4" presStyleCnt="7" custScaleX="140991" custScaleY="1280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7976EF8-60E7-7148-B5E5-ECCC19274ED0}" type="pres">
      <dgm:prSet presAssocID="{D215C1E6-246B-E04E-BC00-F943648552D4}" presName="spNode" presStyleCnt="0"/>
      <dgm:spPr/>
    </dgm:pt>
    <dgm:pt modelId="{496DFBBE-5DBC-2441-A7B4-CF675F711663}" type="pres">
      <dgm:prSet presAssocID="{30804BB2-8073-4940-9C92-4E52368EFCF4}" presName="sibTrans" presStyleLbl="sibTrans1D1" presStyleIdx="4" presStyleCnt="7"/>
      <dgm:spPr/>
      <dgm:t>
        <a:bodyPr/>
        <a:lstStyle/>
        <a:p>
          <a:endParaRPr lang="es-ES_tradnl"/>
        </a:p>
      </dgm:t>
    </dgm:pt>
    <dgm:pt modelId="{FE7E5A99-137D-AD41-85B5-9BF3D58EEDB0}" type="pres">
      <dgm:prSet presAssocID="{5E3A8369-8FCB-7245-A5D2-9DA4F5C561AD}" presName="node" presStyleLbl="node1" presStyleIdx="5" presStyleCnt="7" custScaleX="140991" custScaleY="1280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E749504-111E-F347-AFC6-EC41D95807F8}" type="pres">
      <dgm:prSet presAssocID="{5E3A8369-8FCB-7245-A5D2-9DA4F5C561AD}" presName="spNode" presStyleCnt="0"/>
      <dgm:spPr/>
    </dgm:pt>
    <dgm:pt modelId="{A41BAB94-06D5-5A46-9C05-BA95DC55A4AE}" type="pres">
      <dgm:prSet presAssocID="{C089E8E5-2C83-3644-A880-D38029C5B09D}" presName="sibTrans" presStyleLbl="sibTrans1D1" presStyleIdx="5" presStyleCnt="7"/>
      <dgm:spPr/>
      <dgm:t>
        <a:bodyPr/>
        <a:lstStyle/>
        <a:p>
          <a:endParaRPr lang="es-ES_tradnl"/>
        </a:p>
      </dgm:t>
    </dgm:pt>
    <dgm:pt modelId="{6C205DE8-22F6-CF4E-B244-0E2C3B4698A7}" type="pres">
      <dgm:prSet presAssocID="{C3AEA819-07BB-C649-B227-481F485F5103}" presName="node" presStyleLbl="node1" presStyleIdx="6" presStyleCnt="7" custScaleX="140991" custScaleY="1280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3E41AE8-4859-094D-8682-21CA6F5DC942}" type="pres">
      <dgm:prSet presAssocID="{C3AEA819-07BB-C649-B227-481F485F5103}" presName="spNode" presStyleCnt="0"/>
      <dgm:spPr/>
    </dgm:pt>
    <dgm:pt modelId="{F3642F81-2CB2-E84E-B4CD-7847051EF045}" type="pres">
      <dgm:prSet presAssocID="{1DA71A9C-38E1-BF4C-8003-115EB4322E7C}" presName="sibTrans" presStyleLbl="sibTrans1D1" presStyleIdx="6" presStyleCnt="7"/>
      <dgm:spPr/>
      <dgm:t>
        <a:bodyPr/>
        <a:lstStyle/>
        <a:p>
          <a:endParaRPr lang="es-ES_tradnl"/>
        </a:p>
      </dgm:t>
    </dgm:pt>
  </dgm:ptLst>
  <dgm:cxnLst>
    <dgm:cxn modelId="{530E5D14-B6C6-3342-BCBC-22D470160641}" srcId="{E0AE8611-E8BB-DA4F-AAC0-FA2229F40AA0}" destId="{11F121D8-4F80-6B4E-90EC-28ED7B8B6F6D}" srcOrd="1" destOrd="0" parTransId="{49C4E0DA-641C-6749-BBA5-2FCFCDE0C2D7}" sibTransId="{1A15CB04-135C-5E49-9A16-F720A6A53C58}"/>
    <dgm:cxn modelId="{7FFB7273-874B-6544-A6A2-B62131619766}" srcId="{E0AE8611-E8BB-DA4F-AAC0-FA2229F40AA0}" destId="{C3AEA819-07BB-C649-B227-481F485F5103}" srcOrd="6" destOrd="0" parTransId="{F79FDB50-652C-B04D-9686-222C03B3A3CD}" sibTransId="{1DA71A9C-38E1-BF4C-8003-115EB4322E7C}"/>
    <dgm:cxn modelId="{3F819850-EBA8-4948-949F-3DB8DE55C246}" type="presOf" srcId="{9E92AD03-D74E-F742-AE36-A0196337DFA5}" destId="{C4EBA480-DA4B-3B4E-AA04-F7851AF0D6D3}" srcOrd="0" destOrd="0" presId="urn:microsoft.com/office/officeart/2005/8/layout/cycle6"/>
    <dgm:cxn modelId="{9BB9045B-4489-5F48-A1F7-1F75C8405A44}" type="presOf" srcId="{51CEBACF-9354-6041-9DEF-0B4092622C91}" destId="{9E5C4D33-1D6A-8546-AD1D-C3DCDD102F22}" srcOrd="0" destOrd="0" presId="urn:microsoft.com/office/officeart/2005/8/layout/cycle6"/>
    <dgm:cxn modelId="{933060CF-E2FC-CE42-964E-7C3454B59890}" srcId="{E0AE8611-E8BB-DA4F-AAC0-FA2229F40AA0}" destId="{D215C1E6-246B-E04E-BC00-F943648552D4}" srcOrd="4" destOrd="0" parTransId="{7A5F5D01-5DB2-094A-B4E1-D21C698DF453}" sibTransId="{30804BB2-8073-4940-9C92-4E52368EFCF4}"/>
    <dgm:cxn modelId="{5F8DF511-2E47-CA40-BB49-C438B2640BC1}" srcId="{E0AE8611-E8BB-DA4F-AAC0-FA2229F40AA0}" destId="{B9286D20-010B-6640-A0DC-3AB9BAD15908}" srcOrd="3" destOrd="0" parTransId="{EB162935-83AB-7E4F-A9B1-B97995B0A2CF}" sibTransId="{8B051BFA-FCC3-CE41-99E4-4D8FB63E85EA}"/>
    <dgm:cxn modelId="{2837BB8E-9C1D-6A44-BC6E-0F1C1136D0EC}" type="presOf" srcId="{D73AFAC5-A992-C64F-A60D-CBFFA0E1F70F}" destId="{19493C5C-B91D-AE41-894D-5D1077F6DC85}" srcOrd="0" destOrd="0" presId="urn:microsoft.com/office/officeart/2005/8/layout/cycle6"/>
    <dgm:cxn modelId="{5F421672-45B2-F341-902D-A38FB6F15E97}" srcId="{E0AE8611-E8BB-DA4F-AAC0-FA2229F40AA0}" destId="{D73AFAC5-A992-C64F-A60D-CBFFA0E1F70F}" srcOrd="0" destOrd="0" parTransId="{9EB8A976-FBC6-4F47-9A41-1AF858A6231C}" sibTransId="{9E92AD03-D74E-F742-AE36-A0196337DFA5}"/>
    <dgm:cxn modelId="{4360306A-5797-BE4D-8704-CF3026BEF194}" type="presOf" srcId="{C1F828AF-42D0-8C43-9268-E9922DDFF2AC}" destId="{A099D1C6-EB32-9342-92AD-C142D73DC37D}" srcOrd="0" destOrd="0" presId="urn:microsoft.com/office/officeart/2005/8/layout/cycle6"/>
    <dgm:cxn modelId="{4C104CC6-3A65-7C48-B19E-22789B5A09E2}" type="presOf" srcId="{30804BB2-8073-4940-9C92-4E52368EFCF4}" destId="{496DFBBE-5DBC-2441-A7B4-CF675F711663}" srcOrd="0" destOrd="0" presId="urn:microsoft.com/office/officeart/2005/8/layout/cycle6"/>
    <dgm:cxn modelId="{F0F0F166-3A40-094C-A384-3D299D7F349E}" type="presOf" srcId="{11F121D8-4F80-6B4E-90EC-28ED7B8B6F6D}" destId="{FDCD6007-3F77-E04B-85A9-2AF3CF0A4F14}" srcOrd="0" destOrd="0" presId="urn:microsoft.com/office/officeart/2005/8/layout/cycle6"/>
    <dgm:cxn modelId="{697C913B-1A70-4B48-BCC7-8321F4FFCF1E}" type="presOf" srcId="{5E3A8369-8FCB-7245-A5D2-9DA4F5C561AD}" destId="{FE7E5A99-137D-AD41-85B5-9BF3D58EEDB0}" srcOrd="0" destOrd="0" presId="urn:microsoft.com/office/officeart/2005/8/layout/cycle6"/>
    <dgm:cxn modelId="{F6055CC7-F70A-5A4D-97F0-3632BFF071B8}" type="presOf" srcId="{E0AE8611-E8BB-DA4F-AAC0-FA2229F40AA0}" destId="{932C5FE7-88CC-8A4B-A64C-E66E8DF9E2E5}" srcOrd="0" destOrd="0" presId="urn:microsoft.com/office/officeart/2005/8/layout/cycle6"/>
    <dgm:cxn modelId="{205A5ECA-7731-A34F-A3F3-C8DE0DA59ECD}" srcId="{E0AE8611-E8BB-DA4F-AAC0-FA2229F40AA0}" destId="{C1F828AF-42D0-8C43-9268-E9922DDFF2AC}" srcOrd="2" destOrd="0" parTransId="{9B35B47C-D26B-F34A-B595-CF5BC12E9D2D}" sibTransId="{51CEBACF-9354-6041-9DEF-0B4092622C91}"/>
    <dgm:cxn modelId="{A2854D52-2428-8843-836B-9974D0736048}" srcId="{E0AE8611-E8BB-DA4F-AAC0-FA2229F40AA0}" destId="{5E3A8369-8FCB-7245-A5D2-9DA4F5C561AD}" srcOrd="5" destOrd="0" parTransId="{8A0039E3-754C-674E-888E-4617FD58133B}" sibTransId="{C089E8E5-2C83-3644-A880-D38029C5B09D}"/>
    <dgm:cxn modelId="{1F0E3038-D8E6-E04E-BD44-C063FDEACA8B}" type="presOf" srcId="{B9286D20-010B-6640-A0DC-3AB9BAD15908}" destId="{6C667A63-8C4C-F34E-AFFC-65F88FC00FB5}" srcOrd="0" destOrd="0" presId="urn:microsoft.com/office/officeart/2005/8/layout/cycle6"/>
    <dgm:cxn modelId="{3D3A0878-8017-524D-99C9-FA9A3E070502}" type="presOf" srcId="{C089E8E5-2C83-3644-A880-D38029C5B09D}" destId="{A41BAB94-06D5-5A46-9C05-BA95DC55A4AE}" srcOrd="0" destOrd="0" presId="urn:microsoft.com/office/officeart/2005/8/layout/cycle6"/>
    <dgm:cxn modelId="{D8D981E0-36F9-B94D-9A08-93FC4C2E57E6}" type="presOf" srcId="{8B051BFA-FCC3-CE41-99E4-4D8FB63E85EA}" destId="{4B6B6E63-3E89-6E4E-8131-8753B0B0819C}" srcOrd="0" destOrd="0" presId="urn:microsoft.com/office/officeart/2005/8/layout/cycle6"/>
    <dgm:cxn modelId="{08F9D03F-5334-3042-A234-2BDA05E55691}" type="presOf" srcId="{D215C1E6-246B-E04E-BC00-F943648552D4}" destId="{B95ED5E2-1CA7-AF49-8E54-B2417CF9F479}" srcOrd="0" destOrd="0" presId="urn:microsoft.com/office/officeart/2005/8/layout/cycle6"/>
    <dgm:cxn modelId="{B364F507-45AF-374A-B6D1-FA443DB9D9E9}" type="presOf" srcId="{1A15CB04-135C-5E49-9A16-F720A6A53C58}" destId="{19AAD970-BA5C-D640-A545-45C7F8B98F25}" srcOrd="0" destOrd="0" presId="urn:microsoft.com/office/officeart/2005/8/layout/cycle6"/>
    <dgm:cxn modelId="{5A1E6B60-3F16-2043-9139-59A8CE2A6A0B}" type="presOf" srcId="{C3AEA819-07BB-C649-B227-481F485F5103}" destId="{6C205DE8-22F6-CF4E-B244-0E2C3B4698A7}" srcOrd="0" destOrd="0" presId="urn:microsoft.com/office/officeart/2005/8/layout/cycle6"/>
    <dgm:cxn modelId="{61A173EA-CA89-FF43-894B-A68672EC577D}" type="presOf" srcId="{1DA71A9C-38E1-BF4C-8003-115EB4322E7C}" destId="{F3642F81-2CB2-E84E-B4CD-7847051EF045}" srcOrd="0" destOrd="0" presId="urn:microsoft.com/office/officeart/2005/8/layout/cycle6"/>
    <dgm:cxn modelId="{09D7A0CB-52D6-574E-B9DA-9990FDB2638C}" type="presParOf" srcId="{932C5FE7-88CC-8A4B-A64C-E66E8DF9E2E5}" destId="{19493C5C-B91D-AE41-894D-5D1077F6DC85}" srcOrd="0" destOrd="0" presId="urn:microsoft.com/office/officeart/2005/8/layout/cycle6"/>
    <dgm:cxn modelId="{0940F1DB-04B1-9B45-894B-359D28673512}" type="presParOf" srcId="{932C5FE7-88CC-8A4B-A64C-E66E8DF9E2E5}" destId="{3FDB5B55-4CFE-BB4E-B75D-FE34F2F4EB2D}" srcOrd="1" destOrd="0" presId="urn:microsoft.com/office/officeart/2005/8/layout/cycle6"/>
    <dgm:cxn modelId="{3AFB8108-16BE-9940-8511-FB962840E658}" type="presParOf" srcId="{932C5FE7-88CC-8A4B-A64C-E66E8DF9E2E5}" destId="{C4EBA480-DA4B-3B4E-AA04-F7851AF0D6D3}" srcOrd="2" destOrd="0" presId="urn:microsoft.com/office/officeart/2005/8/layout/cycle6"/>
    <dgm:cxn modelId="{E4040C49-243D-8D4A-9D10-EE4F2DF090D4}" type="presParOf" srcId="{932C5FE7-88CC-8A4B-A64C-E66E8DF9E2E5}" destId="{FDCD6007-3F77-E04B-85A9-2AF3CF0A4F14}" srcOrd="3" destOrd="0" presId="urn:microsoft.com/office/officeart/2005/8/layout/cycle6"/>
    <dgm:cxn modelId="{A012914E-07C2-8145-97BA-5B1DDAD70530}" type="presParOf" srcId="{932C5FE7-88CC-8A4B-A64C-E66E8DF9E2E5}" destId="{87252BFC-1F13-2E41-AFFD-B29F56BE049C}" srcOrd="4" destOrd="0" presId="urn:microsoft.com/office/officeart/2005/8/layout/cycle6"/>
    <dgm:cxn modelId="{D7F90737-085A-5745-A603-4A99ED0EE03F}" type="presParOf" srcId="{932C5FE7-88CC-8A4B-A64C-E66E8DF9E2E5}" destId="{19AAD970-BA5C-D640-A545-45C7F8B98F25}" srcOrd="5" destOrd="0" presId="urn:microsoft.com/office/officeart/2005/8/layout/cycle6"/>
    <dgm:cxn modelId="{412BD8FF-12AD-7F47-AFC8-63335B182115}" type="presParOf" srcId="{932C5FE7-88CC-8A4B-A64C-E66E8DF9E2E5}" destId="{A099D1C6-EB32-9342-92AD-C142D73DC37D}" srcOrd="6" destOrd="0" presId="urn:microsoft.com/office/officeart/2005/8/layout/cycle6"/>
    <dgm:cxn modelId="{DC99A3E7-24BD-5242-929A-EFAC5B8D1233}" type="presParOf" srcId="{932C5FE7-88CC-8A4B-A64C-E66E8DF9E2E5}" destId="{9C1D3694-972C-3748-A687-E4B2D2FE3E31}" srcOrd="7" destOrd="0" presId="urn:microsoft.com/office/officeart/2005/8/layout/cycle6"/>
    <dgm:cxn modelId="{51C3FD3A-46E4-F046-88E6-7A7FABF0AFF6}" type="presParOf" srcId="{932C5FE7-88CC-8A4B-A64C-E66E8DF9E2E5}" destId="{9E5C4D33-1D6A-8546-AD1D-C3DCDD102F22}" srcOrd="8" destOrd="0" presId="urn:microsoft.com/office/officeart/2005/8/layout/cycle6"/>
    <dgm:cxn modelId="{CB04D4D5-59D2-E34F-A8F9-7622ACC973A5}" type="presParOf" srcId="{932C5FE7-88CC-8A4B-A64C-E66E8DF9E2E5}" destId="{6C667A63-8C4C-F34E-AFFC-65F88FC00FB5}" srcOrd="9" destOrd="0" presId="urn:microsoft.com/office/officeart/2005/8/layout/cycle6"/>
    <dgm:cxn modelId="{C62FEF46-BB85-8A4E-816E-C84F81704B06}" type="presParOf" srcId="{932C5FE7-88CC-8A4B-A64C-E66E8DF9E2E5}" destId="{51345478-7D91-B64D-B769-EF1B217BB01A}" srcOrd="10" destOrd="0" presId="urn:microsoft.com/office/officeart/2005/8/layout/cycle6"/>
    <dgm:cxn modelId="{0D2B8C5A-B24E-2A46-A7FA-53F2CB3B9CC3}" type="presParOf" srcId="{932C5FE7-88CC-8A4B-A64C-E66E8DF9E2E5}" destId="{4B6B6E63-3E89-6E4E-8131-8753B0B0819C}" srcOrd="11" destOrd="0" presId="urn:microsoft.com/office/officeart/2005/8/layout/cycle6"/>
    <dgm:cxn modelId="{40464C79-226B-6847-AF40-262C6FF85F55}" type="presParOf" srcId="{932C5FE7-88CC-8A4B-A64C-E66E8DF9E2E5}" destId="{B95ED5E2-1CA7-AF49-8E54-B2417CF9F479}" srcOrd="12" destOrd="0" presId="urn:microsoft.com/office/officeart/2005/8/layout/cycle6"/>
    <dgm:cxn modelId="{0A893067-6347-E249-BB3B-7478E6D02D0E}" type="presParOf" srcId="{932C5FE7-88CC-8A4B-A64C-E66E8DF9E2E5}" destId="{C7976EF8-60E7-7148-B5E5-ECCC19274ED0}" srcOrd="13" destOrd="0" presId="urn:microsoft.com/office/officeart/2005/8/layout/cycle6"/>
    <dgm:cxn modelId="{704D0692-DDAD-C241-B442-24F3AE1AA151}" type="presParOf" srcId="{932C5FE7-88CC-8A4B-A64C-E66E8DF9E2E5}" destId="{496DFBBE-5DBC-2441-A7B4-CF675F711663}" srcOrd="14" destOrd="0" presId="urn:microsoft.com/office/officeart/2005/8/layout/cycle6"/>
    <dgm:cxn modelId="{B8305210-469F-3846-9EAC-FEE4E9843FDC}" type="presParOf" srcId="{932C5FE7-88CC-8A4B-A64C-E66E8DF9E2E5}" destId="{FE7E5A99-137D-AD41-85B5-9BF3D58EEDB0}" srcOrd="15" destOrd="0" presId="urn:microsoft.com/office/officeart/2005/8/layout/cycle6"/>
    <dgm:cxn modelId="{BDC889CE-901F-6D46-9F8D-38736CC68019}" type="presParOf" srcId="{932C5FE7-88CC-8A4B-A64C-E66E8DF9E2E5}" destId="{7E749504-111E-F347-AFC6-EC41D95807F8}" srcOrd="16" destOrd="0" presId="urn:microsoft.com/office/officeart/2005/8/layout/cycle6"/>
    <dgm:cxn modelId="{DE650B8D-0826-9C46-AA26-B8A437A3520B}" type="presParOf" srcId="{932C5FE7-88CC-8A4B-A64C-E66E8DF9E2E5}" destId="{A41BAB94-06D5-5A46-9C05-BA95DC55A4AE}" srcOrd="17" destOrd="0" presId="urn:microsoft.com/office/officeart/2005/8/layout/cycle6"/>
    <dgm:cxn modelId="{901AA8EA-8F81-1045-B6F1-5330F28D0A8F}" type="presParOf" srcId="{932C5FE7-88CC-8A4B-A64C-E66E8DF9E2E5}" destId="{6C205DE8-22F6-CF4E-B244-0E2C3B4698A7}" srcOrd="18" destOrd="0" presId="urn:microsoft.com/office/officeart/2005/8/layout/cycle6"/>
    <dgm:cxn modelId="{27D5E546-9CA7-F642-AFF9-985F0E05FF62}" type="presParOf" srcId="{932C5FE7-88CC-8A4B-A64C-E66E8DF9E2E5}" destId="{A3E41AE8-4859-094D-8682-21CA6F5DC942}" srcOrd="19" destOrd="0" presId="urn:microsoft.com/office/officeart/2005/8/layout/cycle6"/>
    <dgm:cxn modelId="{42A73614-1F43-C04C-B77E-63FFCDCF3C2B}" type="presParOf" srcId="{932C5FE7-88CC-8A4B-A64C-E66E8DF9E2E5}" destId="{F3642F81-2CB2-E84E-B4CD-7847051EF045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4B5927-2CDE-2242-A07A-D6A8087F8110}" type="doc">
      <dgm:prSet loTypeId="urn:microsoft.com/office/officeart/2005/8/layout/vProcess5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_tradnl"/>
        </a:p>
      </dgm:t>
    </dgm:pt>
    <dgm:pt modelId="{6754B386-0B92-9142-81A5-299D6D3533BD}">
      <dgm:prSet phldrT="[Texto]" custT="1"/>
      <dgm:spPr/>
      <dgm:t>
        <a:bodyPr/>
        <a:lstStyle/>
        <a:p>
          <a:pPr algn="ctr"/>
          <a:r>
            <a:rPr lang="es-ES_tradnl" sz="2400" dirty="0" smtClean="0">
              <a:latin typeface="Al Nile" charset="-78"/>
              <a:ea typeface="Al Nile" charset="-78"/>
              <a:cs typeface="Al Nile" charset="-78"/>
            </a:rPr>
            <a:t>NIPS / </a:t>
          </a:r>
          <a:r>
            <a:rPr lang="es-ES_tradnl" sz="2400" dirty="0" smtClean="0">
              <a:solidFill>
                <a:srgbClr val="FD8008"/>
              </a:solidFill>
              <a:latin typeface="Al Nile" charset="-78"/>
              <a:ea typeface="Al Nile" charset="-78"/>
              <a:cs typeface="Al Nile" charset="-78"/>
            </a:rPr>
            <a:t>1 Octubre</a:t>
          </a:r>
          <a:endParaRPr lang="es-ES_tradnl" sz="2400" dirty="0">
            <a:solidFill>
              <a:srgbClr val="FD8008"/>
            </a:solidFill>
            <a:latin typeface="Al Nile" charset="-78"/>
            <a:ea typeface="Al Nile" charset="-78"/>
            <a:cs typeface="Al Nile" charset="-78"/>
          </a:endParaRPr>
        </a:p>
      </dgm:t>
    </dgm:pt>
    <dgm:pt modelId="{E77E0224-36F4-C343-8B96-0855CB7367E4}" type="parTrans" cxnId="{EA014707-E46A-8548-A62D-BF44C11C6D66}">
      <dgm:prSet/>
      <dgm:spPr/>
      <dgm:t>
        <a:bodyPr/>
        <a:lstStyle/>
        <a:p>
          <a:pPr algn="ctr"/>
          <a:endParaRPr lang="es-ES_tradnl" sz="1800">
            <a:latin typeface="Al Nile" charset="-78"/>
            <a:ea typeface="Al Nile" charset="-78"/>
            <a:cs typeface="Al Nile" charset="-78"/>
          </a:endParaRPr>
        </a:p>
      </dgm:t>
    </dgm:pt>
    <dgm:pt modelId="{FF263A9E-DDA5-1841-9145-171323E8E3E5}" type="sibTrans" cxnId="{EA014707-E46A-8548-A62D-BF44C11C6D66}">
      <dgm:prSet custT="1"/>
      <dgm:spPr/>
      <dgm:t>
        <a:bodyPr/>
        <a:lstStyle/>
        <a:p>
          <a:pPr algn="ctr"/>
          <a:endParaRPr lang="es-ES_tradnl" sz="2400">
            <a:latin typeface="Al Nile" charset="-78"/>
            <a:ea typeface="Al Nile" charset="-78"/>
            <a:cs typeface="Al Nile" charset="-78"/>
          </a:endParaRPr>
        </a:p>
      </dgm:t>
    </dgm:pt>
    <dgm:pt modelId="{6267626E-A507-6243-8CB7-920E0867A67E}">
      <dgm:prSet phldrT="[Texto]" custT="1"/>
      <dgm:spPr/>
      <dgm:t>
        <a:bodyPr/>
        <a:lstStyle/>
        <a:p>
          <a:pPr algn="ctr"/>
          <a:r>
            <a:rPr lang="es-ES_tradnl" sz="2400" dirty="0" smtClean="0">
              <a:latin typeface="Al Nile" charset="-78"/>
              <a:ea typeface="Al Nile" charset="-78"/>
              <a:cs typeface="Al Nile" charset="-78"/>
            </a:rPr>
            <a:t>Trabajo en los </a:t>
          </a:r>
          <a:r>
            <a:rPr lang="es-ES_tradnl" sz="2400" dirty="0" err="1" smtClean="0">
              <a:latin typeface="Al Nile" charset="-78"/>
              <a:ea typeface="Al Nile" charset="-78"/>
              <a:cs typeface="Al Nile" charset="-78"/>
            </a:rPr>
            <a:t>GTs</a:t>
          </a:r>
          <a:endParaRPr lang="es-ES_tradnl" sz="2400" dirty="0">
            <a:latin typeface="Al Nile" charset="-78"/>
            <a:ea typeface="Al Nile" charset="-78"/>
            <a:cs typeface="Al Nile" charset="-78"/>
          </a:endParaRPr>
        </a:p>
      </dgm:t>
    </dgm:pt>
    <dgm:pt modelId="{2D5AFCC1-CC00-8346-B2F6-442DC2F61AE3}" type="parTrans" cxnId="{326B0DFF-B147-BD4C-B727-A3768B57D2B2}">
      <dgm:prSet/>
      <dgm:spPr/>
      <dgm:t>
        <a:bodyPr/>
        <a:lstStyle/>
        <a:p>
          <a:pPr algn="ctr"/>
          <a:endParaRPr lang="es-ES_tradnl" sz="1800">
            <a:latin typeface="Al Nile" charset="-78"/>
            <a:ea typeface="Al Nile" charset="-78"/>
            <a:cs typeface="Al Nile" charset="-78"/>
          </a:endParaRPr>
        </a:p>
      </dgm:t>
    </dgm:pt>
    <dgm:pt modelId="{88A4A4FA-E87A-9649-8D32-FC5376EBC2C8}" type="sibTrans" cxnId="{326B0DFF-B147-BD4C-B727-A3768B57D2B2}">
      <dgm:prSet custT="1"/>
      <dgm:spPr/>
      <dgm:t>
        <a:bodyPr/>
        <a:lstStyle/>
        <a:p>
          <a:pPr algn="ctr"/>
          <a:endParaRPr lang="es-ES_tradnl" sz="2400">
            <a:latin typeface="Al Nile" charset="-78"/>
            <a:ea typeface="Al Nile" charset="-78"/>
            <a:cs typeface="Al Nile" charset="-78"/>
          </a:endParaRPr>
        </a:p>
      </dgm:t>
    </dgm:pt>
    <dgm:pt modelId="{8E6BD89B-E1E6-1D4A-9C3B-A5574888C7AC}">
      <dgm:prSet phldrT="[Texto]" custT="1"/>
      <dgm:spPr/>
      <dgm:t>
        <a:bodyPr/>
        <a:lstStyle/>
        <a:p>
          <a:pPr algn="ctr"/>
          <a:r>
            <a:rPr lang="es-ES_tradnl" sz="2400" dirty="0" smtClean="0">
              <a:latin typeface="Al Nile" charset="-78"/>
              <a:ea typeface="Al Nile" charset="-78"/>
              <a:cs typeface="Al Nile" charset="-78"/>
            </a:rPr>
            <a:t>Direcciones y Presidencias / </a:t>
          </a:r>
          <a:r>
            <a:rPr lang="es-ES_tradnl" sz="2400" dirty="0" smtClean="0">
              <a:solidFill>
                <a:srgbClr val="FD8008"/>
              </a:solidFill>
              <a:latin typeface="Al Nile" charset="-78"/>
              <a:ea typeface="Al Nile" charset="-78"/>
              <a:cs typeface="Al Nile" charset="-78"/>
            </a:rPr>
            <a:t>7 Octubre</a:t>
          </a:r>
          <a:endParaRPr lang="es-ES_tradnl" sz="2400" dirty="0">
            <a:solidFill>
              <a:srgbClr val="FD8008"/>
            </a:solidFill>
            <a:latin typeface="Al Nile" charset="-78"/>
            <a:ea typeface="Al Nile" charset="-78"/>
            <a:cs typeface="Al Nile" charset="-78"/>
          </a:endParaRPr>
        </a:p>
      </dgm:t>
    </dgm:pt>
    <dgm:pt modelId="{9F9CD910-901B-0D4A-AAD7-2057E1C84F3D}" type="parTrans" cxnId="{8FB8D98B-CD57-ED49-A6BA-69BDBAF71896}">
      <dgm:prSet/>
      <dgm:spPr/>
      <dgm:t>
        <a:bodyPr/>
        <a:lstStyle/>
        <a:p>
          <a:pPr algn="ctr"/>
          <a:endParaRPr lang="es-ES_tradnl" sz="1800">
            <a:latin typeface="Al Nile" charset="-78"/>
            <a:ea typeface="Al Nile" charset="-78"/>
            <a:cs typeface="Al Nile" charset="-78"/>
          </a:endParaRPr>
        </a:p>
      </dgm:t>
    </dgm:pt>
    <dgm:pt modelId="{A18B15CD-99F0-4C42-996E-4C1D02A49DB9}" type="sibTrans" cxnId="{8FB8D98B-CD57-ED49-A6BA-69BDBAF71896}">
      <dgm:prSet custT="1"/>
      <dgm:spPr/>
      <dgm:t>
        <a:bodyPr/>
        <a:lstStyle/>
        <a:p>
          <a:pPr algn="ctr"/>
          <a:endParaRPr lang="es-ES_tradnl" sz="2400">
            <a:latin typeface="Al Nile" charset="-78"/>
            <a:ea typeface="Al Nile" charset="-78"/>
            <a:cs typeface="Al Nile" charset="-78"/>
          </a:endParaRPr>
        </a:p>
      </dgm:t>
    </dgm:pt>
    <dgm:pt modelId="{C4D059C6-F3B0-7041-9BE7-A793CA991779}">
      <dgm:prSet phldrT="[Texto]" custT="1"/>
      <dgm:spPr/>
      <dgm:t>
        <a:bodyPr/>
        <a:lstStyle/>
        <a:p>
          <a:pPr algn="ctr"/>
          <a:r>
            <a:rPr lang="es-ES_tradnl" sz="2400" dirty="0" smtClean="0">
              <a:latin typeface="Al Nile" charset="-78"/>
              <a:ea typeface="Al Nile" charset="-78"/>
              <a:cs typeface="Al Nile" charset="-78"/>
            </a:rPr>
            <a:t>Grupo de políticas ampliado / </a:t>
          </a:r>
          <a:r>
            <a:rPr lang="es-ES_tradnl" sz="2400" dirty="0" smtClean="0">
              <a:solidFill>
                <a:srgbClr val="FD8008"/>
              </a:solidFill>
              <a:latin typeface="Al Nile" charset="-78"/>
              <a:ea typeface="Al Nile" charset="-78"/>
              <a:cs typeface="Al Nile" charset="-78"/>
            </a:rPr>
            <a:t>13 Octubre</a:t>
          </a:r>
          <a:endParaRPr lang="es-ES_tradnl" sz="2400" dirty="0">
            <a:solidFill>
              <a:srgbClr val="FD8008"/>
            </a:solidFill>
            <a:latin typeface="Al Nile" charset="-78"/>
            <a:ea typeface="Al Nile" charset="-78"/>
            <a:cs typeface="Al Nile" charset="-78"/>
          </a:endParaRPr>
        </a:p>
      </dgm:t>
    </dgm:pt>
    <dgm:pt modelId="{B0DCB46A-C239-704C-8747-77CDE9FF5E0F}" type="parTrans" cxnId="{75497051-EFA3-DD49-9064-720397D5D3DC}">
      <dgm:prSet/>
      <dgm:spPr/>
      <dgm:t>
        <a:bodyPr/>
        <a:lstStyle/>
        <a:p>
          <a:pPr algn="ctr"/>
          <a:endParaRPr lang="es-ES_tradnl" sz="1800">
            <a:latin typeface="Al Nile" charset="-78"/>
            <a:ea typeface="Al Nile" charset="-78"/>
            <a:cs typeface="Al Nile" charset="-78"/>
          </a:endParaRPr>
        </a:p>
      </dgm:t>
    </dgm:pt>
    <dgm:pt modelId="{B1C0D9A8-68E6-A649-BA70-BC33FFA46D2A}" type="sibTrans" cxnId="{75497051-EFA3-DD49-9064-720397D5D3DC}">
      <dgm:prSet custT="1"/>
      <dgm:spPr/>
      <dgm:t>
        <a:bodyPr/>
        <a:lstStyle/>
        <a:p>
          <a:pPr algn="ctr"/>
          <a:endParaRPr lang="es-ES_tradnl" sz="2400">
            <a:latin typeface="Al Nile" charset="-78"/>
            <a:ea typeface="Al Nile" charset="-78"/>
            <a:cs typeface="Al Nile" charset="-78"/>
          </a:endParaRPr>
        </a:p>
      </dgm:t>
    </dgm:pt>
    <dgm:pt modelId="{0C9E1E57-93B6-DE4E-9899-6F80F426BCB5}">
      <dgm:prSet phldrT="[Texto]" custT="1"/>
      <dgm:spPr/>
      <dgm:t>
        <a:bodyPr/>
        <a:lstStyle/>
        <a:p>
          <a:pPr algn="ctr"/>
          <a:r>
            <a:rPr lang="es-ES_tradnl" sz="2400" dirty="0" smtClean="0">
              <a:latin typeface="Al Nile" charset="-78"/>
              <a:ea typeface="Al Nile" charset="-78"/>
              <a:cs typeface="Al Nile" charset="-78"/>
            </a:rPr>
            <a:t>Junta de Gobierno / </a:t>
          </a:r>
          <a:r>
            <a:rPr lang="es-ES_tradnl" sz="2400" dirty="0" smtClean="0">
              <a:solidFill>
                <a:srgbClr val="FD8008"/>
              </a:solidFill>
              <a:latin typeface="Al Nile" charset="-78"/>
              <a:ea typeface="Al Nile" charset="-78"/>
              <a:cs typeface="Al Nile" charset="-78"/>
            </a:rPr>
            <a:t>16 Octubre</a:t>
          </a:r>
          <a:endParaRPr lang="es-ES_tradnl" sz="2400" dirty="0">
            <a:solidFill>
              <a:srgbClr val="FD8008"/>
            </a:solidFill>
            <a:latin typeface="Al Nile" charset="-78"/>
            <a:ea typeface="Al Nile" charset="-78"/>
            <a:cs typeface="Al Nile" charset="-78"/>
          </a:endParaRPr>
        </a:p>
      </dgm:t>
    </dgm:pt>
    <dgm:pt modelId="{6B47FF11-2A8D-8949-803D-A752ED9D20E3}" type="parTrans" cxnId="{27311237-F94F-5545-B136-20A93A146883}">
      <dgm:prSet/>
      <dgm:spPr/>
      <dgm:t>
        <a:bodyPr/>
        <a:lstStyle/>
        <a:p>
          <a:pPr algn="ctr"/>
          <a:endParaRPr lang="es-ES_tradnl" sz="1800">
            <a:latin typeface="Al Nile" charset="-78"/>
            <a:ea typeface="Al Nile" charset="-78"/>
            <a:cs typeface="Al Nile" charset="-78"/>
          </a:endParaRPr>
        </a:p>
      </dgm:t>
    </dgm:pt>
    <dgm:pt modelId="{5280889B-FCF1-4044-A007-C100F8046CBD}" type="sibTrans" cxnId="{27311237-F94F-5545-B136-20A93A146883}">
      <dgm:prSet/>
      <dgm:spPr/>
      <dgm:t>
        <a:bodyPr/>
        <a:lstStyle/>
        <a:p>
          <a:pPr algn="ctr"/>
          <a:endParaRPr lang="es-ES_tradnl" sz="1800">
            <a:latin typeface="Al Nile" charset="-78"/>
            <a:ea typeface="Al Nile" charset="-78"/>
            <a:cs typeface="Al Nile" charset="-78"/>
          </a:endParaRPr>
        </a:p>
      </dgm:t>
    </dgm:pt>
    <dgm:pt modelId="{A8059E4A-FD23-484A-B7F6-32322CBBF580}" type="pres">
      <dgm:prSet presAssocID="{044B5927-2CDE-2242-A07A-D6A8087F81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7B7479E-500A-2B43-B662-8381F007F525}" type="pres">
      <dgm:prSet presAssocID="{044B5927-2CDE-2242-A07A-D6A8087F8110}" presName="dummyMaxCanvas" presStyleCnt="0">
        <dgm:presLayoutVars/>
      </dgm:prSet>
      <dgm:spPr/>
    </dgm:pt>
    <dgm:pt modelId="{4755CBE8-7020-7644-B6E0-9B29C33E321F}" type="pres">
      <dgm:prSet presAssocID="{044B5927-2CDE-2242-A07A-D6A8087F811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FA429DF-1770-A546-8F56-6D60D640AA43}" type="pres">
      <dgm:prSet presAssocID="{044B5927-2CDE-2242-A07A-D6A8087F811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68097CC-6737-8646-AF74-87F0D9ED7317}" type="pres">
      <dgm:prSet presAssocID="{044B5927-2CDE-2242-A07A-D6A8087F811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6871115-A5F3-2B4F-BDFC-031AF841A382}" type="pres">
      <dgm:prSet presAssocID="{044B5927-2CDE-2242-A07A-D6A8087F811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A372DB5-FE6F-2A45-A55A-891A9DAAFC1D}" type="pres">
      <dgm:prSet presAssocID="{044B5927-2CDE-2242-A07A-D6A8087F811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288CA29-BAD6-5641-AA00-8E545CBE346A}" type="pres">
      <dgm:prSet presAssocID="{044B5927-2CDE-2242-A07A-D6A8087F811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C75BF3B-B1B3-CA46-B5D3-F6C1F26A7729}" type="pres">
      <dgm:prSet presAssocID="{044B5927-2CDE-2242-A07A-D6A8087F811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DA348B9-1EDB-CE46-BB21-340FB7C00BD2}" type="pres">
      <dgm:prSet presAssocID="{044B5927-2CDE-2242-A07A-D6A8087F811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BB30423-2BC4-D94F-BE2A-0227EE9D19ED}" type="pres">
      <dgm:prSet presAssocID="{044B5927-2CDE-2242-A07A-D6A8087F811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255512C-0F62-CD42-9E15-02BB9D469BF3}" type="pres">
      <dgm:prSet presAssocID="{044B5927-2CDE-2242-A07A-D6A8087F811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BA93F28-3D8B-5F48-9139-E3B1383A3FB2}" type="pres">
      <dgm:prSet presAssocID="{044B5927-2CDE-2242-A07A-D6A8087F811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E816B6B-7BED-F94B-8A42-965AF1DD189F}" type="pres">
      <dgm:prSet presAssocID="{044B5927-2CDE-2242-A07A-D6A8087F811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FC098EF-EB8D-0544-8227-9B29D4D9E06F}" type="pres">
      <dgm:prSet presAssocID="{044B5927-2CDE-2242-A07A-D6A8087F811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79A8EE6-17EC-664E-A995-D980EE208B32}" type="pres">
      <dgm:prSet presAssocID="{044B5927-2CDE-2242-A07A-D6A8087F811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055256D-327D-7F4C-9FA2-5ACAEDABBE4B}" type="presOf" srcId="{6754B386-0B92-9142-81A5-299D6D3533BD}" destId="{D255512C-0F62-CD42-9E15-02BB9D469BF3}" srcOrd="1" destOrd="0" presId="urn:microsoft.com/office/officeart/2005/8/layout/vProcess5"/>
    <dgm:cxn modelId="{E9DC2B51-64E5-634E-9B21-B63AB43F9552}" type="presOf" srcId="{C4D059C6-F3B0-7041-9BE7-A793CA991779}" destId="{DFC098EF-EB8D-0544-8227-9B29D4D9E06F}" srcOrd="1" destOrd="0" presId="urn:microsoft.com/office/officeart/2005/8/layout/vProcess5"/>
    <dgm:cxn modelId="{BC40B13D-773C-C74F-BEFD-03EE57969853}" type="presOf" srcId="{C4D059C6-F3B0-7041-9BE7-A793CA991779}" destId="{B6871115-A5F3-2B4F-BDFC-031AF841A382}" srcOrd="0" destOrd="0" presId="urn:microsoft.com/office/officeart/2005/8/layout/vProcess5"/>
    <dgm:cxn modelId="{1D408B88-7C06-CF4E-9AC4-ED636D1D52B2}" type="presOf" srcId="{044B5927-2CDE-2242-A07A-D6A8087F8110}" destId="{A8059E4A-FD23-484A-B7F6-32322CBBF580}" srcOrd="0" destOrd="0" presId="urn:microsoft.com/office/officeart/2005/8/layout/vProcess5"/>
    <dgm:cxn modelId="{D3FC1D69-0068-B04E-8A55-6CD9294506E4}" type="presOf" srcId="{B1C0D9A8-68E6-A649-BA70-BC33FFA46D2A}" destId="{4BB30423-2BC4-D94F-BE2A-0227EE9D19ED}" srcOrd="0" destOrd="0" presId="urn:microsoft.com/office/officeart/2005/8/layout/vProcess5"/>
    <dgm:cxn modelId="{6BE89920-3FDD-374B-8501-390F9D56219E}" type="presOf" srcId="{0C9E1E57-93B6-DE4E-9899-6F80F426BCB5}" destId="{279A8EE6-17EC-664E-A995-D980EE208B32}" srcOrd="1" destOrd="0" presId="urn:microsoft.com/office/officeart/2005/8/layout/vProcess5"/>
    <dgm:cxn modelId="{EA014707-E46A-8548-A62D-BF44C11C6D66}" srcId="{044B5927-2CDE-2242-A07A-D6A8087F8110}" destId="{6754B386-0B92-9142-81A5-299D6D3533BD}" srcOrd="0" destOrd="0" parTransId="{E77E0224-36F4-C343-8B96-0855CB7367E4}" sibTransId="{FF263A9E-DDA5-1841-9145-171323E8E3E5}"/>
    <dgm:cxn modelId="{F0B3B3A3-F292-9848-ABFD-A787F56E0623}" type="presOf" srcId="{0C9E1E57-93B6-DE4E-9899-6F80F426BCB5}" destId="{BA372DB5-FE6F-2A45-A55A-891A9DAAFC1D}" srcOrd="0" destOrd="0" presId="urn:microsoft.com/office/officeart/2005/8/layout/vProcess5"/>
    <dgm:cxn modelId="{3AECDA3F-46ED-644E-BCFC-666F941BF386}" type="presOf" srcId="{8E6BD89B-E1E6-1D4A-9C3B-A5574888C7AC}" destId="{F68097CC-6737-8646-AF74-87F0D9ED7317}" srcOrd="0" destOrd="0" presId="urn:microsoft.com/office/officeart/2005/8/layout/vProcess5"/>
    <dgm:cxn modelId="{D7602308-8245-0546-B937-6140138BEE73}" type="presOf" srcId="{6754B386-0B92-9142-81A5-299D6D3533BD}" destId="{4755CBE8-7020-7644-B6E0-9B29C33E321F}" srcOrd="0" destOrd="0" presId="urn:microsoft.com/office/officeart/2005/8/layout/vProcess5"/>
    <dgm:cxn modelId="{B17C802A-5C1F-9D45-B3EC-C349B6C29E1F}" type="presOf" srcId="{6267626E-A507-6243-8CB7-920E0867A67E}" destId="{EFA429DF-1770-A546-8F56-6D60D640AA43}" srcOrd="0" destOrd="0" presId="urn:microsoft.com/office/officeart/2005/8/layout/vProcess5"/>
    <dgm:cxn modelId="{8FB8D98B-CD57-ED49-A6BA-69BDBAF71896}" srcId="{044B5927-2CDE-2242-A07A-D6A8087F8110}" destId="{8E6BD89B-E1E6-1D4A-9C3B-A5574888C7AC}" srcOrd="2" destOrd="0" parTransId="{9F9CD910-901B-0D4A-AAD7-2057E1C84F3D}" sibTransId="{A18B15CD-99F0-4C42-996E-4C1D02A49DB9}"/>
    <dgm:cxn modelId="{AD2BB537-4A31-8946-B1EA-F12A17048DE2}" type="presOf" srcId="{8E6BD89B-E1E6-1D4A-9C3B-A5574888C7AC}" destId="{FE816B6B-7BED-F94B-8A42-965AF1DD189F}" srcOrd="1" destOrd="0" presId="urn:microsoft.com/office/officeart/2005/8/layout/vProcess5"/>
    <dgm:cxn modelId="{8DA85A6A-5FF7-8E46-810B-294B567AF387}" type="presOf" srcId="{A18B15CD-99F0-4C42-996E-4C1D02A49DB9}" destId="{2DA348B9-1EDB-CE46-BB21-340FB7C00BD2}" srcOrd="0" destOrd="0" presId="urn:microsoft.com/office/officeart/2005/8/layout/vProcess5"/>
    <dgm:cxn modelId="{75497051-EFA3-DD49-9064-720397D5D3DC}" srcId="{044B5927-2CDE-2242-A07A-D6A8087F8110}" destId="{C4D059C6-F3B0-7041-9BE7-A793CA991779}" srcOrd="3" destOrd="0" parTransId="{B0DCB46A-C239-704C-8747-77CDE9FF5E0F}" sibTransId="{B1C0D9A8-68E6-A649-BA70-BC33FFA46D2A}"/>
    <dgm:cxn modelId="{27311237-F94F-5545-B136-20A93A146883}" srcId="{044B5927-2CDE-2242-A07A-D6A8087F8110}" destId="{0C9E1E57-93B6-DE4E-9899-6F80F426BCB5}" srcOrd="4" destOrd="0" parTransId="{6B47FF11-2A8D-8949-803D-A752ED9D20E3}" sibTransId="{5280889B-FCF1-4044-A007-C100F8046CBD}"/>
    <dgm:cxn modelId="{2B753AC6-D05F-0C49-9BFD-4E19A7AAC462}" type="presOf" srcId="{6267626E-A507-6243-8CB7-920E0867A67E}" destId="{5BA93F28-3D8B-5F48-9139-E3B1383A3FB2}" srcOrd="1" destOrd="0" presId="urn:microsoft.com/office/officeart/2005/8/layout/vProcess5"/>
    <dgm:cxn modelId="{6181200F-8842-0845-ADA3-F78D2EC47354}" type="presOf" srcId="{FF263A9E-DDA5-1841-9145-171323E8E3E5}" destId="{6288CA29-BAD6-5641-AA00-8E545CBE346A}" srcOrd="0" destOrd="0" presId="urn:microsoft.com/office/officeart/2005/8/layout/vProcess5"/>
    <dgm:cxn modelId="{A2E4EB22-D880-A44D-9870-774CE010203F}" type="presOf" srcId="{88A4A4FA-E87A-9649-8D32-FC5376EBC2C8}" destId="{4C75BF3B-B1B3-CA46-B5D3-F6C1F26A7729}" srcOrd="0" destOrd="0" presId="urn:microsoft.com/office/officeart/2005/8/layout/vProcess5"/>
    <dgm:cxn modelId="{326B0DFF-B147-BD4C-B727-A3768B57D2B2}" srcId="{044B5927-2CDE-2242-A07A-D6A8087F8110}" destId="{6267626E-A507-6243-8CB7-920E0867A67E}" srcOrd="1" destOrd="0" parTransId="{2D5AFCC1-CC00-8346-B2F6-442DC2F61AE3}" sibTransId="{88A4A4FA-E87A-9649-8D32-FC5376EBC2C8}"/>
    <dgm:cxn modelId="{BD8F449B-5045-9344-B3AB-57A4C093667F}" type="presParOf" srcId="{A8059E4A-FD23-484A-B7F6-32322CBBF580}" destId="{47B7479E-500A-2B43-B662-8381F007F525}" srcOrd="0" destOrd="0" presId="urn:microsoft.com/office/officeart/2005/8/layout/vProcess5"/>
    <dgm:cxn modelId="{6846F836-9915-B94D-850C-2FA4EA5D3C2F}" type="presParOf" srcId="{A8059E4A-FD23-484A-B7F6-32322CBBF580}" destId="{4755CBE8-7020-7644-B6E0-9B29C33E321F}" srcOrd="1" destOrd="0" presId="urn:microsoft.com/office/officeart/2005/8/layout/vProcess5"/>
    <dgm:cxn modelId="{0713B0D6-4DA6-FE4E-8F05-E1AC01145297}" type="presParOf" srcId="{A8059E4A-FD23-484A-B7F6-32322CBBF580}" destId="{EFA429DF-1770-A546-8F56-6D60D640AA43}" srcOrd="2" destOrd="0" presId="urn:microsoft.com/office/officeart/2005/8/layout/vProcess5"/>
    <dgm:cxn modelId="{DABC6697-FB3A-5244-AECC-538000DE7E18}" type="presParOf" srcId="{A8059E4A-FD23-484A-B7F6-32322CBBF580}" destId="{F68097CC-6737-8646-AF74-87F0D9ED7317}" srcOrd="3" destOrd="0" presId="urn:microsoft.com/office/officeart/2005/8/layout/vProcess5"/>
    <dgm:cxn modelId="{71E5168D-DAFE-2C4D-8434-20DCDD0EE966}" type="presParOf" srcId="{A8059E4A-FD23-484A-B7F6-32322CBBF580}" destId="{B6871115-A5F3-2B4F-BDFC-031AF841A382}" srcOrd="4" destOrd="0" presId="urn:microsoft.com/office/officeart/2005/8/layout/vProcess5"/>
    <dgm:cxn modelId="{30B7D6E1-4F48-C447-A68A-BCE9BB9C1FD6}" type="presParOf" srcId="{A8059E4A-FD23-484A-B7F6-32322CBBF580}" destId="{BA372DB5-FE6F-2A45-A55A-891A9DAAFC1D}" srcOrd="5" destOrd="0" presId="urn:microsoft.com/office/officeart/2005/8/layout/vProcess5"/>
    <dgm:cxn modelId="{AE0B973A-BA53-544F-AB60-A6CEFF2DC666}" type="presParOf" srcId="{A8059E4A-FD23-484A-B7F6-32322CBBF580}" destId="{6288CA29-BAD6-5641-AA00-8E545CBE346A}" srcOrd="6" destOrd="0" presId="urn:microsoft.com/office/officeart/2005/8/layout/vProcess5"/>
    <dgm:cxn modelId="{CBCE03B7-F2F4-614E-8DD0-5E448CB6287E}" type="presParOf" srcId="{A8059E4A-FD23-484A-B7F6-32322CBBF580}" destId="{4C75BF3B-B1B3-CA46-B5D3-F6C1F26A7729}" srcOrd="7" destOrd="0" presId="urn:microsoft.com/office/officeart/2005/8/layout/vProcess5"/>
    <dgm:cxn modelId="{4D6EB5DF-5FE0-A04D-9BD0-ED878BDE9F86}" type="presParOf" srcId="{A8059E4A-FD23-484A-B7F6-32322CBBF580}" destId="{2DA348B9-1EDB-CE46-BB21-340FB7C00BD2}" srcOrd="8" destOrd="0" presId="urn:microsoft.com/office/officeart/2005/8/layout/vProcess5"/>
    <dgm:cxn modelId="{8CAECFD9-A0A8-A34C-9230-05A68F6011C1}" type="presParOf" srcId="{A8059E4A-FD23-484A-B7F6-32322CBBF580}" destId="{4BB30423-2BC4-D94F-BE2A-0227EE9D19ED}" srcOrd="9" destOrd="0" presId="urn:microsoft.com/office/officeart/2005/8/layout/vProcess5"/>
    <dgm:cxn modelId="{A58098C1-3C3D-E64C-A3FA-4347680AD60A}" type="presParOf" srcId="{A8059E4A-FD23-484A-B7F6-32322CBBF580}" destId="{D255512C-0F62-CD42-9E15-02BB9D469BF3}" srcOrd="10" destOrd="0" presId="urn:microsoft.com/office/officeart/2005/8/layout/vProcess5"/>
    <dgm:cxn modelId="{EB3DA642-69A1-1E44-860E-632412F5EE97}" type="presParOf" srcId="{A8059E4A-FD23-484A-B7F6-32322CBBF580}" destId="{5BA93F28-3D8B-5F48-9139-E3B1383A3FB2}" srcOrd="11" destOrd="0" presId="urn:microsoft.com/office/officeart/2005/8/layout/vProcess5"/>
    <dgm:cxn modelId="{4E5C2FB9-01A0-0246-A9C2-DF27026CEC3A}" type="presParOf" srcId="{A8059E4A-FD23-484A-B7F6-32322CBBF580}" destId="{FE816B6B-7BED-F94B-8A42-965AF1DD189F}" srcOrd="12" destOrd="0" presId="urn:microsoft.com/office/officeart/2005/8/layout/vProcess5"/>
    <dgm:cxn modelId="{1D2852A8-6D4D-1045-8D42-77F846F1E1E5}" type="presParOf" srcId="{A8059E4A-FD23-484A-B7F6-32322CBBF580}" destId="{DFC098EF-EB8D-0544-8227-9B29D4D9E06F}" srcOrd="13" destOrd="0" presId="urn:microsoft.com/office/officeart/2005/8/layout/vProcess5"/>
    <dgm:cxn modelId="{BD9A4DA8-843F-DA41-9627-0CDE88939F0F}" type="presParOf" srcId="{A8059E4A-FD23-484A-B7F6-32322CBBF580}" destId="{279A8EE6-17EC-664E-A995-D980EE208B3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E29A02-51B5-5B46-A5B4-9BB6F2612E08}" type="doc">
      <dgm:prSet loTypeId="urn:microsoft.com/office/officeart/2005/8/layout/matrix2" loCatId="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S_tradnl"/>
        </a:p>
      </dgm:t>
    </dgm:pt>
    <dgm:pt modelId="{258B5C3A-AC46-C444-A516-41D2AA6B4AC6}">
      <dgm:prSet phldrT="[Texto]"/>
      <dgm:spPr/>
      <dgm:t>
        <a:bodyPr/>
        <a:lstStyle/>
        <a:p>
          <a:r>
            <a:rPr lang="es-ES_tradnl" dirty="0" smtClean="0"/>
            <a:t>Reforma exprés / cosmética</a:t>
          </a:r>
          <a:endParaRPr lang="es-ES_tradnl" dirty="0"/>
        </a:p>
      </dgm:t>
    </dgm:pt>
    <dgm:pt modelId="{FF7FB252-E9DE-A347-938A-8D828400731F}" type="parTrans" cxnId="{2684C74B-B422-4448-A3A1-3FEBABF0811B}">
      <dgm:prSet/>
      <dgm:spPr/>
      <dgm:t>
        <a:bodyPr/>
        <a:lstStyle/>
        <a:p>
          <a:endParaRPr lang="es-ES_tradnl"/>
        </a:p>
      </dgm:t>
    </dgm:pt>
    <dgm:pt modelId="{A3E9F187-AFE0-BD41-A4AC-F1C95DED8AD5}" type="sibTrans" cxnId="{2684C74B-B422-4448-A3A1-3FEBABF0811B}">
      <dgm:prSet/>
      <dgm:spPr/>
      <dgm:t>
        <a:bodyPr/>
        <a:lstStyle/>
        <a:p>
          <a:endParaRPr lang="es-ES_tradnl"/>
        </a:p>
      </dgm:t>
    </dgm:pt>
    <dgm:pt modelId="{CF133D37-9410-D343-A15A-84F4D1CDA904}">
      <dgm:prSet phldrT="[Texto]"/>
      <dgm:spPr/>
      <dgm:t>
        <a:bodyPr/>
        <a:lstStyle/>
        <a:p>
          <a:r>
            <a:rPr lang="es-ES_tradnl" dirty="0" err="1" smtClean="0"/>
            <a:t>Procastinación</a:t>
          </a:r>
          <a:endParaRPr lang="es-ES_tradnl" dirty="0"/>
        </a:p>
      </dgm:t>
    </dgm:pt>
    <dgm:pt modelId="{E97E4B9D-B926-104B-BFAD-F9969F0B803A}" type="parTrans" cxnId="{6FEA92B5-68B1-C54A-9EE8-78E934F3E996}">
      <dgm:prSet/>
      <dgm:spPr/>
      <dgm:t>
        <a:bodyPr/>
        <a:lstStyle/>
        <a:p>
          <a:endParaRPr lang="es-ES_tradnl"/>
        </a:p>
      </dgm:t>
    </dgm:pt>
    <dgm:pt modelId="{F119515B-0E6E-B24D-8384-A323DDC92C2E}" type="sibTrans" cxnId="{6FEA92B5-68B1-C54A-9EE8-78E934F3E996}">
      <dgm:prSet/>
      <dgm:spPr/>
      <dgm:t>
        <a:bodyPr/>
        <a:lstStyle/>
        <a:p>
          <a:endParaRPr lang="es-ES_tradnl"/>
        </a:p>
      </dgm:t>
    </dgm:pt>
    <dgm:pt modelId="{22E3D638-D24D-934E-A976-159EB1FFA992}">
      <dgm:prSet phldrT="[Texto]"/>
      <dgm:spPr/>
      <dgm:t>
        <a:bodyPr/>
        <a:lstStyle/>
        <a:p>
          <a:r>
            <a:rPr lang="es-ES_tradnl" dirty="0" smtClean="0"/>
            <a:t>Reforma al cajón</a:t>
          </a:r>
          <a:endParaRPr lang="es-ES_tradnl" dirty="0"/>
        </a:p>
      </dgm:t>
    </dgm:pt>
    <dgm:pt modelId="{71223F1C-0AEF-3346-A9D4-C95F531F6CC2}" type="parTrans" cxnId="{695B1F75-3005-334F-B92E-EDD3C45F2211}">
      <dgm:prSet/>
      <dgm:spPr/>
      <dgm:t>
        <a:bodyPr/>
        <a:lstStyle/>
        <a:p>
          <a:endParaRPr lang="es-ES_tradnl"/>
        </a:p>
      </dgm:t>
    </dgm:pt>
    <dgm:pt modelId="{009F1DE5-1834-9E45-A43A-FC15197E3619}" type="sibTrans" cxnId="{695B1F75-3005-334F-B92E-EDD3C45F2211}">
      <dgm:prSet/>
      <dgm:spPr/>
      <dgm:t>
        <a:bodyPr/>
        <a:lstStyle/>
        <a:p>
          <a:endParaRPr lang="es-ES_tradnl"/>
        </a:p>
      </dgm:t>
    </dgm:pt>
    <dgm:pt modelId="{D4B00AE5-6CD2-C445-8CA9-EC6E01552BC7}">
      <dgm:prSet phldrT="[Texto]"/>
      <dgm:spPr/>
      <dgm:t>
        <a:bodyPr/>
        <a:lstStyle/>
        <a:p>
          <a:r>
            <a:rPr lang="es-ES_tradnl" dirty="0" smtClean="0"/>
            <a:t>Renovación del sistema cooperación</a:t>
          </a:r>
          <a:endParaRPr lang="es-ES_tradnl" dirty="0"/>
        </a:p>
      </dgm:t>
    </dgm:pt>
    <dgm:pt modelId="{92AF3170-B8FF-584F-B0E3-E3D6D709347E}" type="parTrans" cxnId="{6E0D1CCD-D361-B943-8788-527822980BCB}">
      <dgm:prSet/>
      <dgm:spPr/>
      <dgm:t>
        <a:bodyPr/>
        <a:lstStyle/>
        <a:p>
          <a:endParaRPr lang="es-ES_tradnl"/>
        </a:p>
      </dgm:t>
    </dgm:pt>
    <dgm:pt modelId="{0582B7F1-2C9D-4444-9F3E-58A641251CA4}" type="sibTrans" cxnId="{6E0D1CCD-D361-B943-8788-527822980BCB}">
      <dgm:prSet/>
      <dgm:spPr/>
      <dgm:t>
        <a:bodyPr/>
        <a:lstStyle/>
        <a:p>
          <a:endParaRPr lang="es-ES_tradnl"/>
        </a:p>
      </dgm:t>
    </dgm:pt>
    <dgm:pt modelId="{D491A8AF-A746-A046-8E3A-0694E507D8B3}" type="pres">
      <dgm:prSet presAssocID="{A4E29A02-51B5-5B46-A5B4-9BB6F2612E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39659D6-04EB-3047-AF76-540188BF931F}" type="pres">
      <dgm:prSet presAssocID="{A4E29A02-51B5-5B46-A5B4-9BB6F2612E08}" presName="axisShape" presStyleLbl="bgShp" presStyleIdx="0" presStyleCnt="1"/>
      <dgm:spPr/>
    </dgm:pt>
    <dgm:pt modelId="{DCC1E4E0-FD37-1D49-B338-67BE65C1DBAD}" type="pres">
      <dgm:prSet presAssocID="{A4E29A02-51B5-5B46-A5B4-9BB6F2612E0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1B256A9-3CC0-2240-9363-8E67E592FC90}" type="pres">
      <dgm:prSet presAssocID="{A4E29A02-51B5-5B46-A5B4-9BB6F2612E0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30A34F5-9BE3-7D4C-B4F2-C35012BE1ABD}" type="pres">
      <dgm:prSet presAssocID="{A4E29A02-51B5-5B46-A5B4-9BB6F2612E0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FA72FBA-485B-BB42-93DC-A486FCEBFB91}" type="pres">
      <dgm:prSet presAssocID="{A4E29A02-51B5-5B46-A5B4-9BB6F2612E0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255223A-BBCF-4F4F-9D94-AF0991769142}" type="presOf" srcId="{A4E29A02-51B5-5B46-A5B4-9BB6F2612E08}" destId="{D491A8AF-A746-A046-8E3A-0694E507D8B3}" srcOrd="0" destOrd="0" presId="urn:microsoft.com/office/officeart/2005/8/layout/matrix2"/>
    <dgm:cxn modelId="{2684C74B-B422-4448-A3A1-3FEBABF0811B}" srcId="{A4E29A02-51B5-5B46-A5B4-9BB6F2612E08}" destId="{258B5C3A-AC46-C444-A516-41D2AA6B4AC6}" srcOrd="0" destOrd="0" parTransId="{FF7FB252-E9DE-A347-938A-8D828400731F}" sibTransId="{A3E9F187-AFE0-BD41-A4AC-F1C95DED8AD5}"/>
    <dgm:cxn modelId="{6E0D1CCD-D361-B943-8788-527822980BCB}" srcId="{A4E29A02-51B5-5B46-A5B4-9BB6F2612E08}" destId="{D4B00AE5-6CD2-C445-8CA9-EC6E01552BC7}" srcOrd="3" destOrd="0" parTransId="{92AF3170-B8FF-584F-B0E3-E3D6D709347E}" sibTransId="{0582B7F1-2C9D-4444-9F3E-58A641251CA4}"/>
    <dgm:cxn modelId="{6FEA92B5-68B1-C54A-9EE8-78E934F3E996}" srcId="{A4E29A02-51B5-5B46-A5B4-9BB6F2612E08}" destId="{CF133D37-9410-D343-A15A-84F4D1CDA904}" srcOrd="1" destOrd="0" parTransId="{E97E4B9D-B926-104B-BFAD-F9969F0B803A}" sibTransId="{F119515B-0E6E-B24D-8384-A323DDC92C2E}"/>
    <dgm:cxn modelId="{69C0459C-37D5-494B-8661-3BFFEF47EEA3}" type="presOf" srcId="{D4B00AE5-6CD2-C445-8CA9-EC6E01552BC7}" destId="{DFA72FBA-485B-BB42-93DC-A486FCEBFB91}" srcOrd="0" destOrd="0" presId="urn:microsoft.com/office/officeart/2005/8/layout/matrix2"/>
    <dgm:cxn modelId="{695B1F75-3005-334F-B92E-EDD3C45F2211}" srcId="{A4E29A02-51B5-5B46-A5B4-9BB6F2612E08}" destId="{22E3D638-D24D-934E-A976-159EB1FFA992}" srcOrd="2" destOrd="0" parTransId="{71223F1C-0AEF-3346-A9D4-C95F531F6CC2}" sibTransId="{009F1DE5-1834-9E45-A43A-FC15197E3619}"/>
    <dgm:cxn modelId="{EA42BBC3-5F9B-CA43-8ACD-0B998C96EF6E}" type="presOf" srcId="{22E3D638-D24D-934E-A976-159EB1FFA992}" destId="{430A34F5-9BE3-7D4C-B4F2-C35012BE1ABD}" srcOrd="0" destOrd="0" presId="urn:microsoft.com/office/officeart/2005/8/layout/matrix2"/>
    <dgm:cxn modelId="{82CB6F0B-E8D8-6345-A274-E28450AF727D}" type="presOf" srcId="{CF133D37-9410-D343-A15A-84F4D1CDA904}" destId="{A1B256A9-3CC0-2240-9363-8E67E592FC90}" srcOrd="0" destOrd="0" presId="urn:microsoft.com/office/officeart/2005/8/layout/matrix2"/>
    <dgm:cxn modelId="{444326A9-68B5-9340-8470-D69B97DC3A7F}" type="presOf" srcId="{258B5C3A-AC46-C444-A516-41D2AA6B4AC6}" destId="{DCC1E4E0-FD37-1D49-B338-67BE65C1DBAD}" srcOrd="0" destOrd="0" presId="urn:microsoft.com/office/officeart/2005/8/layout/matrix2"/>
    <dgm:cxn modelId="{A87C8AA0-C222-B34A-AE91-D52F781F0546}" type="presParOf" srcId="{D491A8AF-A746-A046-8E3A-0694E507D8B3}" destId="{E39659D6-04EB-3047-AF76-540188BF931F}" srcOrd="0" destOrd="0" presId="urn:microsoft.com/office/officeart/2005/8/layout/matrix2"/>
    <dgm:cxn modelId="{5191D348-B6D9-344D-9657-631AEB3511C7}" type="presParOf" srcId="{D491A8AF-A746-A046-8E3A-0694E507D8B3}" destId="{DCC1E4E0-FD37-1D49-B338-67BE65C1DBAD}" srcOrd="1" destOrd="0" presId="urn:microsoft.com/office/officeart/2005/8/layout/matrix2"/>
    <dgm:cxn modelId="{8A613D77-4728-CA4C-A9BE-5EE7E287BA9A}" type="presParOf" srcId="{D491A8AF-A746-A046-8E3A-0694E507D8B3}" destId="{A1B256A9-3CC0-2240-9363-8E67E592FC90}" srcOrd="2" destOrd="0" presId="urn:microsoft.com/office/officeart/2005/8/layout/matrix2"/>
    <dgm:cxn modelId="{0D21F168-888E-AB4A-8063-CCACF8874CDE}" type="presParOf" srcId="{D491A8AF-A746-A046-8E3A-0694E507D8B3}" destId="{430A34F5-9BE3-7D4C-B4F2-C35012BE1ABD}" srcOrd="3" destOrd="0" presId="urn:microsoft.com/office/officeart/2005/8/layout/matrix2"/>
    <dgm:cxn modelId="{CB16B993-8457-6F4C-B221-6A3B0562CD24}" type="presParOf" srcId="{D491A8AF-A746-A046-8E3A-0694E507D8B3}" destId="{DFA72FBA-485B-BB42-93DC-A486FCEBFB9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E29A02-51B5-5B46-A5B4-9BB6F2612E08}" type="doc">
      <dgm:prSet loTypeId="urn:microsoft.com/office/officeart/2005/8/layout/matrix2" loCatId="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S_tradnl"/>
        </a:p>
      </dgm:t>
    </dgm:pt>
    <dgm:pt modelId="{258B5C3A-AC46-C444-A516-41D2AA6B4AC6}">
      <dgm:prSet phldrT="[Texto]"/>
      <dgm:spPr/>
      <dgm:t>
        <a:bodyPr/>
        <a:lstStyle/>
        <a:p>
          <a:r>
            <a:rPr lang="es-ES_tradnl" dirty="0" smtClean="0"/>
            <a:t>Reforma exprés / cosmética</a:t>
          </a:r>
          <a:endParaRPr lang="es-ES_tradnl" dirty="0"/>
        </a:p>
      </dgm:t>
    </dgm:pt>
    <dgm:pt modelId="{FF7FB252-E9DE-A347-938A-8D828400731F}" type="parTrans" cxnId="{2684C74B-B422-4448-A3A1-3FEBABF0811B}">
      <dgm:prSet/>
      <dgm:spPr/>
      <dgm:t>
        <a:bodyPr/>
        <a:lstStyle/>
        <a:p>
          <a:endParaRPr lang="es-ES_tradnl"/>
        </a:p>
      </dgm:t>
    </dgm:pt>
    <dgm:pt modelId="{A3E9F187-AFE0-BD41-A4AC-F1C95DED8AD5}" type="sibTrans" cxnId="{2684C74B-B422-4448-A3A1-3FEBABF0811B}">
      <dgm:prSet/>
      <dgm:spPr/>
      <dgm:t>
        <a:bodyPr/>
        <a:lstStyle/>
        <a:p>
          <a:endParaRPr lang="es-ES_tradnl"/>
        </a:p>
      </dgm:t>
    </dgm:pt>
    <dgm:pt modelId="{CF133D37-9410-D343-A15A-84F4D1CDA904}">
      <dgm:prSet phldrT="[Texto]"/>
      <dgm:spPr/>
      <dgm:t>
        <a:bodyPr/>
        <a:lstStyle/>
        <a:p>
          <a:r>
            <a:rPr lang="es-ES_tradnl" dirty="0" err="1" smtClean="0"/>
            <a:t>Procastinación</a:t>
          </a:r>
          <a:endParaRPr lang="es-ES_tradnl" dirty="0"/>
        </a:p>
      </dgm:t>
    </dgm:pt>
    <dgm:pt modelId="{E97E4B9D-B926-104B-BFAD-F9969F0B803A}" type="parTrans" cxnId="{6FEA92B5-68B1-C54A-9EE8-78E934F3E996}">
      <dgm:prSet/>
      <dgm:spPr/>
      <dgm:t>
        <a:bodyPr/>
        <a:lstStyle/>
        <a:p>
          <a:endParaRPr lang="es-ES_tradnl"/>
        </a:p>
      </dgm:t>
    </dgm:pt>
    <dgm:pt modelId="{F119515B-0E6E-B24D-8384-A323DDC92C2E}" type="sibTrans" cxnId="{6FEA92B5-68B1-C54A-9EE8-78E934F3E996}">
      <dgm:prSet/>
      <dgm:spPr/>
      <dgm:t>
        <a:bodyPr/>
        <a:lstStyle/>
        <a:p>
          <a:endParaRPr lang="es-ES_tradnl"/>
        </a:p>
      </dgm:t>
    </dgm:pt>
    <dgm:pt modelId="{22E3D638-D24D-934E-A976-159EB1FFA992}">
      <dgm:prSet phldrT="[Texto]"/>
      <dgm:spPr/>
      <dgm:t>
        <a:bodyPr/>
        <a:lstStyle/>
        <a:p>
          <a:r>
            <a:rPr lang="es-ES_tradnl" dirty="0" smtClean="0"/>
            <a:t>Reforma al cajón</a:t>
          </a:r>
          <a:endParaRPr lang="es-ES_tradnl" dirty="0"/>
        </a:p>
      </dgm:t>
    </dgm:pt>
    <dgm:pt modelId="{71223F1C-0AEF-3346-A9D4-C95F531F6CC2}" type="parTrans" cxnId="{695B1F75-3005-334F-B92E-EDD3C45F2211}">
      <dgm:prSet/>
      <dgm:spPr/>
      <dgm:t>
        <a:bodyPr/>
        <a:lstStyle/>
        <a:p>
          <a:endParaRPr lang="es-ES_tradnl"/>
        </a:p>
      </dgm:t>
    </dgm:pt>
    <dgm:pt modelId="{009F1DE5-1834-9E45-A43A-FC15197E3619}" type="sibTrans" cxnId="{695B1F75-3005-334F-B92E-EDD3C45F2211}">
      <dgm:prSet/>
      <dgm:spPr/>
      <dgm:t>
        <a:bodyPr/>
        <a:lstStyle/>
        <a:p>
          <a:endParaRPr lang="es-ES_tradnl"/>
        </a:p>
      </dgm:t>
    </dgm:pt>
    <dgm:pt modelId="{D4B00AE5-6CD2-C445-8CA9-EC6E01552BC7}">
      <dgm:prSet phldrT="[Texto]"/>
      <dgm:spPr/>
      <dgm:t>
        <a:bodyPr/>
        <a:lstStyle/>
        <a:p>
          <a:r>
            <a:rPr lang="es-ES_tradnl" dirty="0" smtClean="0"/>
            <a:t>Renovación del sistema cooperación</a:t>
          </a:r>
          <a:endParaRPr lang="es-ES_tradnl" dirty="0"/>
        </a:p>
      </dgm:t>
    </dgm:pt>
    <dgm:pt modelId="{92AF3170-B8FF-584F-B0E3-E3D6D709347E}" type="parTrans" cxnId="{6E0D1CCD-D361-B943-8788-527822980BCB}">
      <dgm:prSet/>
      <dgm:spPr/>
      <dgm:t>
        <a:bodyPr/>
        <a:lstStyle/>
        <a:p>
          <a:endParaRPr lang="es-ES_tradnl"/>
        </a:p>
      </dgm:t>
    </dgm:pt>
    <dgm:pt modelId="{0582B7F1-2C9D-4444-9F3E-58A641251CA4}" type="sibTrans" cxnId="{6E0D1CCD-D361-B943-8788-527822980BCB}">
      <dgm:prSet/>
      <dgm:spPr/>
      <dgm:t>
        <a:bodyPr/>
        <a:lstStyle/>
        <a:p>
          <a:endParaRPr lang="es-ES_tradnl"/>
        </a:p>
      </dgm:t>
    </dgm:pt>
    <dgm:pt modelId="{D491A8AF-A746-A046-8E3A-0694E507D8B3}" type="pres">
      <dgm:prSet presAssocID="{A4E29A02-51B5-5B46-A5B4-9BB6F2612E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39659D6-04EB-3047-AF76-540188BF931F}" type="pres">
      <dgm:prSet presAssocID="{A4E29A02-51B5-5B46-A5B4-9BB6F2612E08}" presName="axisShape" presStyleLbl="bgShp" presStyleIdx="0" presStyleCnt="1"/>
      <dgm:spPr/>
    </dgm:pt>
    <dgm:pt modelId="{DCC1E4E0-FD37-1D49-B338-67BE65C1DBAD}" type="pres">
      <dgm:prSet presAssocID="{A4E29A02-51B5-5B46-A5B4-9BB6F2612E0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1B256A9-3CC0-2240-9363-8E67E592FC90}" type="pres">
      <dgm:prSet presAssocID="{A4E29A02-51B5-5B46-A5B4-9BB6F2612E0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30A34F5-9BE3-7D4C-B4F2-C35012BE1ABD}" type="pres">
      <dgm:prSet presAssocID="{A4E29A02-51B5-5B46-A5B4-9BB6F2612E0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FA72FBA-485B-BB42-93DC-A486FCEBFB91}" type="pres">
      <dgm:prSet presAssocID="{A4E29A02-51B5-5B46-A5B4-9BB6F2612E0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88431E1-F988-0142-9804-FB8170245BB1}" type="presOf" srcId="{CF133D37-9410-D343-A15A-84F4D1CDA904}" destId="{A1B256A9-3CC0-2240-9363-8E67E592FC90}" srcOrd="0" destOrd="0" presId="urn:microsoft.com/office/officeart/2005/8/layout/matrix2"/>
    <dgm:cxn modelId="{2684C74B-B422-4448-A3A1-3FEBABF0811B}" srcId="{A4E29A02-51B5-5B46-A5B4-9BB6F2612E08}" destId="{258B5C3A-AC46-C444-A516-41D2AA6B4AC6}" srcOrd="0" destOrd="0" parTransId="{FF7FB252-E9DE-A347-938A-8D828400731F}" sibTransId="{A3E9F187-AFE0-BD41-A4AC-F1C95DED8AD5}"/>
    <dgm:cxn modelId="{6E0D1CCD-D361-B943-8788-527822980BCB}" srcId="{A4E29A02-51B5-5B46-A5B4-9BB6F2612E08}" destId="{D4B00AE5-6CD2-C445-8CA9-EC6E01552BC7}" srcOrd="3" destOrd="0" parTransId="{92AF3170-B8FF-584F-B0E3-E3D6D709347E}" sibTransId="{0582B7F1-2C9D-4444-9F3E-58A641251CA4}"/>
    <dgm:cxn modelId="{6FEA92B5-68B1-C54A-9EE8-78E934F3E996}" srcId="{A4E29A02-51B5-5B46-A5B4-9BB6F2612E08}" destId="{CF133D37-9410-D343-A15A-84F4D1CDA904}" srcOrd="1" destOrd="0" parTransId="{E97E4B9D-B926-104B-BFAD-F9969F0B803A}" sibTransId="{F119515B-0E6E-B24D-8384-A323DDC92C2E}"/>
    <dgm:cxn modelId="{546347F1-40C4-C14A-AC35-50B90AFE5F34}" type="presOf" srcId="{A4E29A02-51B5-5B46-A5B4-9BB6F2612E08}" destId="{D491A8AF-A746-A046-8E3A-0694E507D8B3}" srcOrd="0" destOrd="0" presId="urn:microsoft.com/office/officeart/2005/8/layout/matrix2"/>
    <dgm:cxn modelId="{695B1F75-3005-334F-B92E-EDD3C45F2211}" srcId="{A4E29A02-51B5-5B46-A5B4-9BB6F2612E08}" destId="{22E3D638-D24D-934E-A976-159EB1FFA992}" srcOrd="2" destOrd="0" parTransId="{71223F1C-0AEF-3346-A9D4-C95F531F6CC2}" sibTransId="{009F1DE5-1834-9E45-A43A-FC15197E3619}"/>
    <dgm:cxn modelId="{EAF52E95-7730-C746-BC21-F3322ACDA8D7}" type="presOf" srcId="{D4B00AE5-6CD2-C445-8CA9-EC6E01552BC7}" destId="{DFA72FBA-485B-BB42-93DC-A486FCEBFB91}" srcOrd="0" destOrd="0" presId="urn:microsoft.com/office/officeart/2005/8/layout/matrix2"/>
    <dgm:cxn modelId="{23617711-EE0C-894B-8881-1D6DA4E56512}" type="presOf" srcId="{258B5C3A-AC46-C444-A516-41D2AA6B4AC6}" destId="{DCC1E4E0-FD37-1D49-B338-67BE65C1DBAD}" srcOrd="0" destOrd="0" presId="urn:microsoft.com/office/officeart/2005/8/layout/matrix2"/>
    <dgm:cxn modelId="{819C919C-0999-8046-8EF4-5162176CC9AC}" type="presOf" srcId="{22E3D638-D24D-934E-A976-159EB1FFA992}" destId="{430A34F5-9BE3-7D4C-B4F2-C35012BE1ABD}" srcOrd="0" destOrd="0" presId="urn:microsoft.com/office/officeart/2005/8/layout/matrix2"/>
    <dgm:cxn modelId="{AE1BB0CC-A2EE-0649-8559-F6225239096A}" type="presParOf" srcId="{D491A8AF-A746-A046-8E3A-0694E507D8B3}" destId="{E39659D6-04EB-3047-AF76-540188BF931F}" srcOrd="0" destOrd="0" presId="urn:microsoft.com/office/officeart/2005/8/layout/matrix2"/>
    <dgm:cxn modelId="{E0461382-53FF-4040-B42F-29BE1F7D2A32}" type="presParOf" srcId="{D491A8AF-A746-A046-8E3A-0694E507D8B3}" destId="{DCC1E4E0-FD37-1D49-B338-67BE65C1DBAD}" srcOrd="1" destOrd="0" presId="urn:microsoft.com/office/officeart/2005/8/layout/matrix2"/>
    <dgm:cxn modelId="{32888D5C-604B-5645-94AF-F57278FD6EFA}" type="presParOf" srcId="{D491A8AF-A746-A046-8E3A-0694E507D8B3}" destId="{A1B256A9-3CC0-2240-9363-8E67E592FC90}" srcOrd="2" destOrd="0" presId="urn:microsoft.com/office/officeart/2005/8/layout/matrix2"/>
    <dgm:cxn modelId="{DCD729B5-6432-4B45-9454-474885460B4B}" type="presParOf" srcId="{D491A8AF-A746-A046-8E3A-0694E507D8B3}" destId="{430A34F5-9BE3-7D4C-B4F2-C35012BE1ABD}" srcOrd="3" destOrd="0" presId="urn:microsoft.com/office/officeart/2005/8/layout/matrix2"/>
    <dgm:cxn modelId="{45D6652D-CA94-5442-8EEB-E2E7468ECDEB}" type="presParOf" srcId="{D491A8AF-A746-A046-8E3A-0694E507D8B3}" destId="{DFA72FBA-485B-BB42-93DC-A486FCEBFB9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EBFC5B-AF08-8C46-8086-243B1C864FF6}" type="doc">
      <dgm:prSet loTypeId="urn:microsoft.com/office/officeart/2005/8/layout/hierarchy4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_tradnl"/>
        </a:p>
      </dgm:t>
    </dgm:pt>
    <dgm:pt modelId="{874501F6-08C4-2F4F-B754-3951F565388B}">
      <dgm:prSet phldrT="[Texto]" custT="1"/>
      <dgm:spPr/>
      <dgm:t>
        <a:bodyPr/>
        <a:lstStyle/>
        <a:p>
          <a:r>
            <a:rPr lang="es-ES_tradnl" sz="2000" dirty="0" smtClean="0">
              <a:latin typeface="+mj-lt"/>
              <a:ea typeface="Tahoma" charset="0"/>
              <a:cs typeface="Tahoma" charset="0"/>
            </a:rPr>
            <a:t>Trabajo subcomisión - Congreso Diputados</a:t>
          </a:r>
          <a:endParaRPr lang="es-ES_tradnl" sz="2000" dirty="0">
            <a:latin typeface="+mj-lt"/>
            <a:ea typeface="Tahoma" charset="0"/>
            <a:cs typeface="Tahoma" charset="0"/>
          </a:endParaRPr>
        </a:p>
      </dgm:t>
    </dgm:pt>
    <dgm:pt modelId="{AF4041F4-90D1-BF46-A225-2B9F44FC159D}" type="parTrans" cxnId="{8339EEC9-990B-3E49-8149-5CAB2EC7DB8F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1770FDA3-FA3C-5046-9DFB-AD1E03DF47B4}" type="sibTrans" cxnId="{8339EEC9-990B-3E49-8149-5CAB2EC7DB8F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DF220B55-06AD-734B-9AE3-71E55C4EF9AB}">
      <dgm:prSet phldrT="[Texto]" custT="1"/>
      <dgm:spPr/>
      <dgm:t>
        <a:bodyPr/>
        <a:lstStyle/>
        <a:p>
          <a:r>
            <a:rPr lang="es-ES_tradnl" sz="2000" dirty="0" smtClean="0">
              <a:latin typeface="+mj-lt"/>
              <a:ea typeface="Tahoma" charset="0"/>
              <a:cs typeface="Tahoma" charset="0"/>
            </a:rPr>
            <a:t>Ministerio de Asuntos Exteriores, UE y Cooperación</a:t>
          </a:r>
          <a:endParaRPr lang="es-ES_tradnl" sz="2000" dirty="0">
            <a:latin typeface="+mj-lt"/>
            <a:ea typeface="Tahoma" charset="0"/>
            <a:cs typeface="Tahoma" charset="0"/>
          </a:endParaRPr>
        </a:p>
      </dgm:t>
    </dgm:pt>
    <dgm:pt modelId="{D37FA6A2-32F2-7B48-9762-CF5393456005}" type="parTrans" cxnId="{0C213C6A-85B3-C94D-B72C-82513C6CE860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50D5DA14-A9E1-604E-A1AE-0760059E3663}" type="sibTrans" cxnId="{0C213C6A-85B3-C94D-B72C-82513C6CE860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84FEC481-8B94-FC42-BE1D-5658FAA01F9C}">
      <dgm:prSet phldrT="[Texto]" custT="1"/>
      <dgm:spPr/>
      <dgm:t>
        <a:bodyPr/>
        <a:lstStyle/>
        <a:p>
          <a:r>
            <a:rPr lang="es-ES_tradnl" sz="1050" dirty="0" smtClean="0">
              <a:latin typeface="+mj-lt"/>
              <a:ea typeface="Tahoma" charset="0"/>
              <a:cs typeface="Tahoma" charset="0"/>
            </a:rPr>
            <a:t>Diseño de la cooperación financiera</a:t>
          </a:r>
          <a:endParaRPr lang="es-ES_tradnl" sz="1050" dirty="0">
            <a:latin typeface="+mj-lt"/>
            <a:ea typeface="Tahoma" charset="0"/>
            <a:cs typeface="Tahoma" charset="0"/>
          </a:endParaRPr>
        </a:p>
      </dgm:t>
    </dgm:pt>
    <dgm:pt modelId="{A70B5115-4F05-284C-B82B-A39AE201B2E8}" type="parTrans" cxnId="{4A4F99B0-129D-4645-ACE2-C951AF840A76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076050D9-B4E5-BA4C-9C84-D1BCB438E117}" type="sibTrans" cxnId="{4A4F99B0-129D-4645-ACE2-C951AF840A76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0C39E8F6-D8B3-A943-8C13-B1007BADBD64}">
      <dgm:prSet phldrT="[Texto]" custT="1"/>
      <dgm:spPr/>
      <dgm:t>
        <a:bodyPr/>
        <a:lstStyle/>
        <a:p>
          <a:r>
            <a:rPr lang="es-ES_tradnl" sz="1050" dirty="0" smtClean="0">
              <a:latin typeface="+mj-lt"/>
              <a:ea typeface="Tahoma" charset="0"/>
              <a:cs typeface="Tahoma" charset="0"/>
            </a:rPr>
            <a:t>Marco de relación</a:t>
          </a:r>
          <a:endParaRPr lang="es-ES_tradnl" sz="1050" dirty="0">
            <a:latin typeface="+mj-lt"/>
            <a:ea typeface="Tahoma" charset="0"/>
            <a:cs typeface="Tahoma" charset="0"/>
          </a:endParaRPr>
        </a:p>
      </dgm:t>
    </dgm:pt>
    <dgm:pt modelId="{1FCE4BC3-B0D5-E043-BA8F-20ABD779638F}" type="parTrans" cxnId="{60622B26-C802-D248-B5A0-BA991799C66D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B3220F60-24B2-8F49-97B9-8DF81F02269B}" type="sibTrans" cxnId="{60622B26-C802-D248-B5A0-BA991799C66D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E0053276-7CA4-DF47-96B0-180FE1AB5BA2}">
      <dgm:prSet phldrT="[Texto]" custT="1"/>
      <dgm:spPr/>
      <dgm:t>
        <a:bodyPr/>
        <a:lstStyle/>
        <a:p>
          <a:r>
            <a:rPr lang="es-ES_tradnl" sz="1600" dirty="0" smtClean="0">
              <a:latin typeface="+mj-lt"/>
              <a:ea typeface="Tahoma" charset="0"/>
              <a:cs typeface="Tahoma" charset="0"/>
            </a:rPr>
            <a:t>PGE 2021</a:t>
          </a:r>
        </a:p>
        <a:p>
          <a:endParaRPr lang="es-ES_tradnl" sz="1600" dirty="0" smtClean="0">
            <a:latin typeface="+mj-lt"/>
            <a:ea typeface="Tahoma" charset="0"/>
            <a:cs typeface="Tahoma" charset="0"/>
          </a:endParaRPr>
        </a:p>
        <a:p>
          <a:r>
            <a:rPr lang="es-ES_tradnl" sz="1600" dirty="0" smtClean="0">
              <a:latin typeface="+mj-lt"/>
              <a:ea typeface="Tahoma" charset="0"/>
              <a:cs typeface="Tahoma" charset="0"/>
            </a:rPr>
            <a:t>Examen de pares</a:t>
          </a:r>
        </a:p>
        <a:p>
          <a:endParaRPr lang="es-ES_tradnl" sz="1600" dirty="0" smtClean="0">
            <a:latin typeface="+mj-lt"/>
            <a:ea typeface="Tahoma" charset="0"/>
            <a:cs typeface="Tahoma" charset="0"/>
          </a:endParaRPr>
        </a:p>
        <a:p>
          <a:r>
            <a:rPr lang="es-ES_tradnl" sz="1600" dirty="0" smtClean="0">
              <a:latin typeface="+mj-lt"/>
              <a:ea typeface="Tahoma" charset="0"/>
              <a:cs typeface="Tahoma" charset="0"/>
            </a:rPr>
            <a:t>Estrategia de Desarrollo Sostenible</a:t>
          </a:r>
        </a:p>
      </dgm:t>
    </dgm:pt>
    <dgm:pt modelId="{6FEE9F82-91E0-4646-8FD3-12C1C55723AC}" type="parTrans" cxnId="{8E9AEBFE-9691-4245-9114-ED8BF766550B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C48DEABC-92FE-F244-8E45-205E05E09600}" type="sibTrans" cxnId="{8E9AEBFE-9691-4245-9114-ED8BF766550B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111D27E1-EDBA-C24B-BA4B-63B4B91FE89B}">
      <dgm:prSet phldrT="[Texto]" custT="1"/>
      <dgm:spPr/>
      <dgm:t>
        <a:bodyPr/>
        <a:lstStyle/>
        <a:p>
          <a:r>
            <a:rPr lang="es-ES_tradnl" sz="1100" dirty="0" smtClean="0">
              <a:latin typeface="+mj-lt"/>
              <a:ea typeface="Tahoma" charset="0"/>
              <a:cs typeface="Tahoma" charset="0"/>
            </a:rPr>
            <a:t>Nueva Ley de Cooperación y desarrollo sostenible</a:t>
          </a:r>
          <a:endParaRPr lang="es-ES_tradnl" sz="1100" dirty="0">
            <a:latin typeface="+mj-lt"/>
            <a:ea typeface="Tahoma" charset="0"/>
            <a:cs typeface="Tahoma" charset="0"/>
          </a:endParaRPr>
        </a:p>
      </dgm:t>
    </dgm:pt>
    <dgm:pt modelId="{BFD0DD64-5613-C145-B853-C86430C490A6}" type="parTrans" cxnId="{D93851C3-20E7-FD46-84D5-F37094CBCD7A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13DF5D31-4D32-5944-A262-6FEABC1D1F28}" type="sibTrans" cxnId="{D93851C3-20E7-FD46-84D5-F37094CBCD7A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B5570A87-C371-7F49-8296-ABE1A62CA119}">
      <dgm:prSet phldrT="[Texto]" custT="1"/>
      <dgm:spPr/>
      <dgm:t>
        <a:bodyPr/>
        <a:lstStyle/>
        <a:p>
          <a:r>
            <a:rPr lang="es-ES_tradnl" sz="1100" dirty="0" smtClean="0">
              <a:latin typeface="+mj-lt"/>
              <a:ea typeface="Tahoma" charset="0"/>
              <a:cs typeface="Tahoma" charset="0"/>
            </a:rPr>
            <a:t>Proceso debate de la reforma</a:t>
          </a:r>
          <a:endParaRPr lang="es-ES_tradnl" sz="1100" dirty="0">
            <a:latin typeface="+mj-lt"/>
            <a:ea typeface="Tahoma" charset="0"/>
            <a:cs typeface="Tahoma" charset="0"/>
          </a:endParaRPr>
        </a:p>
      </dgm:t>
    </dgm:pt>
    <dgm:pt modelId="{B52A3B61-E823-ED42-A983-434D6EFDDCDB}" type="parTrans" cxnId="{91F33AAB-CD65-3D43-AF20-16A04CEAC45E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455E7A9A-AA86-A045-A0B3-C70E18F7EAE7}" type="sibTrans" cxnId="{91F33AAB-CD65-3D43-AF20-16A04CEAC45E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DD2F44E9-02B0-F84C-9064-71ECDB450945}">
      <dgm:prSet phldrT="[Texto]" custT="1"/>
      <dgm:spPr/>
      <dgm:t>
        <a:bodyPr/>
        <a:lstStyle/>
        <a:p>
          <a:r>
            <a:rPr lang="es-ES_tradnl" sz="1050" dirty="0" smtClean="0">
              <a:latin typeface="+mj-lt"/>
              <a:ea typeface="Tahoma" charset="0"/>
              <a:cs typeface="Tahoma" charset="0"/>
            </a:rPr>
            <a:t>Reforma de la AECID</a:t>
          </a:r>
          <a:endParaRPr lang="es-ES_tradnl" sz="1050" dirty="0">
            <a:latin typeface="+mj-lt"/>
            <a:ea typeface="Tahoma" charset="0"/>
            <a:cs typeface="Tahoma" charset="0"/>
          </a:endParaRPr>
        </a:p>
      </dgm:t>
    </dgm:pt>
    <dgm:pt modelId="{A4D74493-FB4E-AB44-9E29-E53F6C2E1277}" type="parTrans" cxnId="{4847755A-3FF3-534D-A65A-3669D398AE93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B1B75564-A4B5-A84D-AFFB-324CFF76DBC8}" type="sibTrans" cxnId="{4847755A-3FF3-534D-A65A-3669D398AE93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0F6267A2-9731-864A-B042-85202052DC79}">
      <dgm:prSet phldrT="[Texto]" custT="1"/>
      <dgm:spPr/>
      <dgm:t>
        <a:bodyPr/>
        <a:lstStyle/>
        <a:p>
          <a:r>
            <a:rPr lang="es-ES_tradnl" sz="2000" dirty="0" smtClean="0">
              <a:latin typeface="+mj-lt"/>
              <a:ea typeface="Tahoma" charset="0"/>
              <a:cs typeface="Tahoma" charset="0"/>
            </a:rPr>
            <a:t>Consejo Cooperación</a:t>
          </a:r>
        </a:p>
        <a:p>
          <a:r>
            <a:rPr lang="es-ES_tradnl" sz="2000" dirty="0" smtClean="0">
              <a:latin typeface="+mj-lt"/>
              <a:ea typeface="Tahoma" charset="0"/>
              <a:cs typeface="Tahoma" charset="0"/>
            </a:rPr>
            <a:t>(diálogo AGE y actores)</a:t>
          </a:r>
          <a:endParaRPr lang="es-ES_tradnl" sz="2000" dirty="0">
            <a:latin typeface="+mj-lt"/>
            <a:ea typeface="Tahoma" charset="0"/>
            <a:cs typeface="Tahoma" charset="0"/>
          </a:endParaRPr>
        </a:p>
      </dgm:t>
    </dgm:pt>
    <dgm:pt modelId="{842C28D7-CDB5-9A4F-8FC0-D783E0E7D2FF}" type="parTrans" cxnId="{B449D790-351D-E646-BBE3-CA79CDD14BA8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68E89E26-8C72-984A-9FDF-3DB348DA58F7}" type="sibTrans" cxnId="{B449D790-351D-E646-BBE3-CA79CDD14BA8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DC16320E-55EA-944A-A1FF-7856410D0C8D}">
      <dgm:prSet phldrT="[Texto]" custT="1"/>
      <dgm:spPr/>
      <dgm:t>
        <a:bodyPr/>
        <a:lstStyle/>
        <a:p>
          <a:r>
            <a:rPr lang="es-ES_tradnl" sz="1200" dirty="0" smtClean="0">
              <a:latin typeface="+mj-lt"/>
              <a:ea typeface="Tahoma" charset="0"/>
              <a:cs typeface="Tahoma" charset="0"/>
            </a:rPr>
            <a:t>Comisión interterritorial (diálogo con actores descentralizada)</a:t>
          </a:r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9A10A339-B7D4-1747-8C82-AEEE7926AF54}" type="parTrans" cxnId="{11CEF5B4-98EC-2946-A51B-9ADDB4725E92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882D9548-1FE7-174A-870F-785BDB5E3921}" type="sibTrans" cxnId="{11CEF5B4-98EC-2946-A51B-9ADDB4725E92}">
      <dgm:prSet/>
      <dgm:spPr/>
      <dgm:t>
        <a:bodyPr/>
        <a:lstStyle/>
        <a:p>
          <a:endParaRPr lang="es-ES_tradnl" sz="1200">
            <a:latin typeface="+mj-lt"/>
            <a:ea typeface="Tahoma" charset="0"/>
            <a:cs typeface="Tahoma" charset="0"/>
          </a:endParaRPr>
        </a:p>
      </dgm:t>
    </dgm:pt>
    <dgm:pt modelId="{C3FCE9D5-A789-A146-BFE0-BFD8A6A177D5}" type="pres">
      <dgm:prSet presAssocID="{7FEBFC5B-AF08-8C46-8086-243B1C864F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15134CAF-B11A-2E4B-BD47-C6F12B19D03C}" type="pres">
      <dgm:prSet presAssocID="{874501F6-08C4-2F4F-B754-3951F565388B}" presName="vertOne" presStyleCnt="0"/>
      <dgm:spPr/>
    </dgm:pt>
    <dgm:pt modelId="{E7E34CD3-756E-7444-A24B-02602A6E665A}" type="pres">
      <dgm:prSet presAssocID="{874501F6-08C4-2F4F-B754-3951F565388B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92DB1907-8C52-C24D-826E-982D88E01B7E}" type="pres">
      <dgm:prSet presAssocID="{874501F6-08C4-2F4F-B754-3951F565388B}" presName="parTransOne" presStyleCnt="0"/>
      <dgm:spPr/>
    </dgm:pt>
    <dgm:pt modelId="{FC8B40B1-17B8-DD4C-BEFC-340BC8947D8D}" type="pres">
      <dgm:prSet presAssocID="{874501F6-08C4-2F4F-B754-3951F565388B}" presName="horzOne" presStyleCnt="0"/>
      <dgm:spPr/>
    </dgm:pt>
    <dgm:pt modelId="{54461783-9C7C-B644-9E30-7799261D9F9A}" type="pres">
      <dgm:prSet presAssocID="{B5570A87-C371-7F49-8296-ABE1A62CA119}" presName="vertTwo" presStyleCnt="0"/>
      <dgm:spPr/>
    </dgm:pt>
    <dgm:pt modelId="{A2BFBFAC-1A4A-5E4C-A844-40510514D591}" type="pres">
      <dgm:prSet presAssocID="{B5570A87-C371-7F49-8296-ABE1A62CA119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7A486B3-8992-1346-B6E9-5D08CE39739D}" type="pres">
      <dgm:prSet presAssocID="{B5570A87-C371-7F49-8296-ABE1A62CA119}" presName="horzTwo" presStyleCnt="0"/>
      <dgm:spPr/>
    </dgm:pt>
    <dgm:pt modelId="{1C808BB9-70FB-954E-8448-8797F722D701}" type="pres">
      <dgm:prSet presAssocID="{455E7A9A-AA86-A045-A0B3-C70E18F7EAE7}" presName="sibSpaceTwo" presStyleCnt="0"/>
      <dgm:spPr/>
    </dgm:pt>
    <dgm:pt modelId="{CFF92E80-A2BD-F444-9E3B-FEDAAF59A00F}" type="pres">
      <dgm:prSet presAssocID="{111D27E1-EDBA-C24B-BA4B-63B4B91FE89B}" presName="vertTwo" presStyleCnt="0"/>
      <dgm:spPr/>
    </dgm:pt>
    <dgm:pt modelId="{B4F51517-8BD8-DE4B-B9F6-E0F3BC5CC27D}" type="pres">
      <dgm:prSet presAssocID="{111D27E1-EDBA-C24B-BA4B-63B4B91FE89B}" presName="txTwo" presStyleLbl="node2" presStyleIdx="1" presStyleCnt="6" custScaleX="131917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D8229665-C073-3B4D-BCD4-0082934296B9}" type="pres">
      <dgm:prSet presAssocID="{111D27E1-EDBA-C24B-BA4B-63B4B91FE89B}" presName="horzTwo" presStyleCnt="0"/>
      <dgm:spPr/>
    </dgm:pt>
    <dgm:pt modelId="{60BDF15E-5AD2-D24D-8841-6C0516209CA9}" type="pres">
      <dgm:prSet presAssocID="{1770FDA3-FA3C-5046-9DFB-AD1E03DF47B4}" presName="sibSpaceOne" presStyleCnt="0"/>
      <dgm:spPr/>
    </dgm:pt>
    <dgm:pt modelId="{60F1C7FF-5F8D-214B-85D3-F2F115A587C0}" type="pres">
      <dgm:prSet presAssocID="{DF220B55-06AD-734B-9AE3-71E55C4EF9AB}" presName="vertOne" presStyleCnt="0"/>
      <dgm:spPr/>
    </dgm:pt>
    <dgm:pt modelId="{6E552C78-31CD-3742-9DD8-9D481FD18C05}" type="pres">
      <dgm:prSet presAssocID="{DF220B55-06AD-734B-9AE3-71E55C4EF9AB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0214FCCF-BF2A-0F46-A1DD-4D60ED560CCA}" type="pres">
      <dgm:prSet presAssocID="{DF220B55-06AD-734B-9AE3-71E55C4EF9AB}" presName="parTransOne" presStyleCnt="0"/>
      <dgm:spPr/>
    </dgm:pt>
    <dgm:pt modelId="{3185F703-E887-DF44-9279-E5E7B727F2AD}" type="pres">
      <dgm:prSet presAssocID="{DF220B55-06AD-734B-9AE3-71E55C4EF9AB}" presName="horzOne" presStyleCnt="0"/>
      <dgm:spPr/>
    </dgm:pt>
    <dgm:pt modelId="{1E993329-61F1-6243-B67D-30526AD7BF48}" type="pres">
      <dgm:prSet presAssocID="{0C39E8F6-D8B3-A943-8C13-B1007BADBD64}" presName="vertTwo" presStyleCnt="0"/>
      <dgm:spPr/>
    </dgm:pt>
    <dgm:pt modelId="{28050CFD-4A0D-7140-B996-1E6DA7BE0850}" type="pres">
      <dgm:prSet presAssocID="{0C39E8F6-D8B3-A943-8C13-B1007BADBD64}" presName="txTwo" presStyleLbl="node2" presStyleIdx="2" presStyleCnt="6" custScaleX="12909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04A456A-9A31-9840-ADD7-0FACF7D71E2B}" type="pres">
      <dgm:prSet presAssocID="{0C39E8F6-D8B3-A943-8C13-B1007BADBD64}" presName="horzTwo" presStyleCnt="0"/>
      <dgm:spPr/>
    </dgm:pt>
    <dgm:pt modelId="{3BE156C0-D7C4-0243-B2D8-42B9FBDBD031}" type="pres">
      <dgm:prSet presAssocID="{B3220F60-24B2-8F49-97B9-8DF81F02269B}" presName="sibSpaceTwo" presStyleCnt="0"/>
      <dgm:spPr/>
    </dgm:pt>
    <dgm:pt modelId="{1D65BE58-895F-A547-901D-0CA27DF534C4}" type="pres">
      <dgm:prSet presAssocID="{DD2F44E9-02B0-F84C-9064-71ECDB450945}" presName="vertTwo" presStyleCnt="0"/>
      <dgm:spPr/>
    </dgm:pt>
    <dgm:pt modelId="{D0658694-CCA6-5D46-937E-811998CEE5C4}" type="pres">
      <dgm:prSet presAssocID="{DD2F44E9-02B0-F84C-9064-71ECDB450945}" presName="txTwo" presStyleLbl="node2" presStyleIdx="3" presStyleCnt="6" custScaleX="12909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CB396BE6-9FFB-B34E-A814-8A55D715955F}" type="pres">
      <dgm:prSet presAssocID="{DD2F44E9-02B0-F84C-9064-71ECDB450945}" presName="horzTwo" presStyleCnt="0"/>
      <dgm:spPr/>
    </dgm:pt>
    <dgm:pt modelId="{31ACDEBB-B171-A44F-AB50-94A6A0B4AC9B}" type="pres">
      <dgm:prSet presAssocID="{B1B75564-A4B5-A84D-AFFB-324CFF76DBC8}" presName="sibSpaceTwo" presStyleCnt="0"/>
      <dgm:spPr/>
    </dgm:pt>
    <dgm:pt modelId="{7A66BB80-EE45-9644-A1B7-E7D1B5D90CE9}" type="pres">
      <dgm:prSet presAssocID="{84FEC481-8B94-FC42-BE1D-5658FAA01F9C}" presName="vertTwo" presStyleCnt="0"/>
      <dgm:spPr/>
    </dgm:pt>
    <dgm:pt modelId="{C01D0E6C-2D18-6C42-9075-8C90B5B42D7D}" type="pres">
      <dgm:prSet presAssocID="{84FEC481-8B94-FC42-BE1D-5658FAA01F9C}" presName="txTwo" presStyleLbl="node2" presStyleIdx="4" presStyleCnt="6" custScaleX="12909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78F2ABAE-8ACF-B442-B2FC-85E8625E7A45}" type="pres">
      <dgm:prSet presAssocID="{84FEC481-8B94-FC42-BE1D-5658FAA01F9C}" presName="horzTwo" presStyleCnt="0"/>
      <dgm:spPr/>
    </dgm:pt>
    <dgm:pt modelId="{D3E09624-6D54-1042-A43C-C47EF7775850}" type="pres">
      <dgm:prSet presAssocID="{50D5DA14-A9E1-604E-A1AE-0760059E3663}" presName="sibSpaceOne" presStyleCnt="0"/>
      <dgm:spPr/>
    </dgm:pt>
    <dgm:pt modelId="{23A21DD9-109E-0144-BCDC-548E0C257DA8}" type="pres">
      <dgm:prSet presAssocID="{0F6267A2-9731-864A-B042-85202052DC79}" presName="vertOne" presStyleCnt="0"/>
      <dgm:spPr/>
    </dgm:pt>
    <dgm:pt modelId="{EBBEC8DE-7B19-3840-BBF3-B4099E68E950}" type="pres">
      <dgm:prSet presAssocID="{0F6267A2-9731-864A-B042-85202052DC79}" presName="txOne" presStyleLbl="node0" presStyleIdx="2" presStyleCnt="4" custScaleX="11318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CF6A3EA1-3D7B-474F-B05C-338FF14B76CB}" type="pres">
      <dgm:prSet presAssocID="{0F6267A2-9731-864A-B042-85202052DC79}" presName="parTransOne" presStyleCnt="0"/>
      <dgm:spPr/>
    </dgm:pt>
    <dgm:pt modelId="{0A0A4203-9DBB-2349-8860-388CB6C093D2}" type="pres">
      <dgm:prSet presAssocID="{0F6267A2-9731-864A-B042-85202052DC79}" presName="horzOne" presStyleCnt="0"/>
      <dgm:spPr/>
    </dgm:pt>
    <dgm:pt modelId="{F1743A52-DB05-2145-BB01-981099F46A0A}" type="pres">
      <dgm:prSet presAssocID="{DC16320E-55EA-944A-A1FF-7856410D0C8D}" presName="vertTwo" presStyleCnt="0"/>
      <dgm:spPr/>
    </dgm:pt>
    <dgm:pt modelId="{EC503D61-0E81-9443-BB7D-E4904E45D439}" type="pres">
      <dgm:prSet presAssocID="{DC16320E-55EA-944A-A1FF-7856410D0C8D}" presName="txTwo" presStyleLbl="node2" presStyleIdx="5" presStyleCnt="6" custScaleX="22395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C48D40D-1FE2-3C47-8B9A-52C8D1BDFC11}" type="pres">
      <dgm:prSet presAssocID="{DC16320E-55EA-944A-A1FF-7856410D0C8D}" presName="horzTwo" presStyleCnt="0"/>
      <dgm:spPr/>
    </dgm:pt>
    <dgm:pt modelId="{51E2A3CE-381A-BD46-BD80-82B5A44D5FD8}" type="pres">
      <dgm:prSet presAssocID="{68E89E26-8C72-984A-9FDF-3DB348DA58F7}" presName="sibSpaceOne" presStyleCnt="0"/>
      <dgm:spPr/>
    </dgm:pt>
    <dgm:pt modelId="{C64F6C80-0FF5-F448-82EB-D94055073D0A}" type="pres">
      <dgm:prSet presAssocID="{E0053276-7CA4-DF47-96B0-180FE1AB5BA2}" presName="vertOne" presStyleCnt="0"/>
      <dgm:spPr/>
    </dgm:pt>
    <dgm:pt modelId="{68E68288-58C1-AF42-A728-7F66CE1F6C85}" type="pres">
      <dgm:prSet presAssocID="{E0053276-7CA4-DF47-96B0-180FE1AB5BA2}" presName="txOne" presStyleLbl="node0" presStyleIdx="3" presStyleCnt="4" custScaleX="193128" custScaleY="20962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CCE28D21-8C5B-5643-AA23-EC4D3A21EDB9}" type="pres">
      <dgm:prSet presAssocID="{E0053276-7CA4-DF47-96B0-180FE1AB5BA2}" presName="horzOne" presStyleCnt="0"/>
      <dgm:spPr/>
    </dgm:pt>
  </dgm:ptLst>
  <dgm:cxnLst>
    <dgm:cxn modelId="{0C213C6A-85B3-C94D-B72C-82513C6CE860}" srcId="{7FEBFC5B-AF08-8C46-8086-243B1C864FF6}" destId="{DF220B55-06AD-734B-9AE3-71E55C4EF9AB}" srcOrd="1" destOrd="0" parTransId="{D37FA6A2-32F2-7B48-9762-CF5393456005}" sibTransId="{50D5DA14-A9E1-604E-A1AE-0760059E3663}"/>
    <dgm:cxn modelId="{389A652B-C0ED-2849-95F3-325DE4B8B4DD}" type="presOf" srcId="{111D27E1-EDBA-C24B-BA4B-63B4B91FE89B}" destId="{B4F51517-8BD8-DE4B-B9F6-E0F3BC5CC27D}" srcOrd="0" destOrd="0" presId="urn:microsoft.com/office/officeart/2005/8/layout/hierarchy4"/>
    <dgm:cxn modelId="{471C9764-73F5-454C-9842-337A8E390EBC}" type="presOf" srcId="{E0053276-7CA4-DF47-96B0-180FE1AB5BA2}" destId="{68E68288-58C1-AF42-A728-7F66CE1F6C85}" srcOrd="0" destOrd="0" presId="urn:microsoft.com/office/officeart/2005/8/layout/hierarchy4"/>
    <dgm:cxn modelId="{71B78F64-13A7-444C-BB99-0FA61336BB2C}" type="presOf" srcId="{874501F6-08C4-2F4F-B754-3951F565388B}" destId="{E7E34CD3-756E-7444-A24B-02602A6E665A}" srcOrd="0" destOrd="0" presId="urn:microsoft.com/office/officeart/2005/8/layout/hierarchy4"/>
    <dgm:cxn modelId="{AC991871-00DF-014E-A940-CCA8C4FC0EBD}" type="presOf" srcId="{7FEBFC5B-AF08-8C46-8086-243B1C864FF6}" destId="{C3FCE9D5-A789-A146-BFE0-BFD8A6A177D5}" srcOrd="0" destOrd="0" presId="urn:microsoft.com/office/officeart/2005/8/layout/hierarchy4"/>
    <dgm:cxn modelId="{60622B26-C802-D248-B5A0-BA991799C66D}" srcId="{DF220B55-06AD-734B-9AE3-71E55C4EF9AB}" destId="{0C39E8F6-D8B3-A943-8C13-B1007BADBD64}" srcOrd="0" destOrd="0" parTransId="{1FCE4BC3-B0D5-E043-BA8F-20ABD779638F}" sibTransId="{B3220F60-24B2-8F49-97B9-8DF81F02269B}"/>
    <dgm:cxn modelId="{78C069F6-50D0-5A4B-9EF9-91668B9AA714}" type="presOf" srcId="{DC16320E-55EA-944A-A1FF-7856410D0C8D}" destId="{EC503D61-0E81-9443-BB7D-E4904E45D439}" srcOrd="0" destOrd="0" presId="urn:microsoft.com/office/officeart/2005/8/layout/hierarchy4"/>
    <dgm:cxn modelId="{91F33AAB-CD65-3D43-AF20-16A04CEAC45E}" srcId="{874501F6-08C4-2F4F-B754-3951F565388B}" destId="{B5570A87-C371-7F49-8296-ABE1A62CA119}" srcOrd="0" destOrd="0" parTransId="{B52A3B61-E823-ED42-A983-434D6EFDDCDB}" sibTransId="{455E7A9A-AA86-A045-A0B3-C70E18F7EAE7}"/>
    <dgm:cxn modelId="{66752CEE-611E-DB45-ADAC-EA645526073C}" type="presOf" srcId="{84FEC481-8B94-FC42-BE1D-5658FAA01F9C}" destId="{C01D0E6C-2D18-6C42-9075-8C90B5B42D7D}" srcOrd="0" destOrd="0" presId="urn:microsoft.com/office/officeart/2005/8/layout/hierarchy4"/>
    <dgm:cxn modelId="{B449D790-351D-E646-BBE3-CA79CDD14BA8}" srcId="{7FEBFC5B-AF08-8C46-8086-243B1C864FF6}" destId="{0F6267A2-9731-864A-B042-85202052DC79}" srcOrd="2" destOrd="0" parTransId="{842C28D7-CDB5-9A4F-8FC0-D783E0E7D2FF}" sibTransId="{68E89E26-8C72-984A-9FDF-3DB348DA58F7}"/>
    <dgm:cxn modelId="{8339EEC9-990B-3E49-8149-5CAB2EC7DB8F}" srcId="{7FEBFC5B-AF08-8C46-8086-243B1C864FF6}" destId="{874501F6-08C4-2F4F-B754-3951F565388B}" srcOrd="0" destOrd="0" parTransId="{AF4041F4-90D1-BF46-A225-2B9F44FC159D}" sibTransId="{1770FDA3-FA3C-5046-9DFB-AD1E03DF47B4}"/>
    <dgm:cxn modelId="{8E9AEBFE-9691-4245-9114-ED8BF766550B}" srcId="{7FEBFC5B-AF08-8C46-8086-243B1C864FF6}" destId="{E0053276-7CA4-DF47-96B0-180FE1AB5BA2}" srcOrd="3" destOrd="0" parTransId="{6FEE9F82-91E0-4646-8FD3-12C1C55723AC}" sibTransId="{C48DEABC-92FE-F244-8E45-205E05E09600}"/>
    <dgm:cxn modelId="{D93851C3-20E7-FD46-84D5-F37094CBCD7A}" srcId="{874501F6-08C4-2F4F-B754-3951F565388B}" destId="{111D27E1-EDBA-C24B-BA4B-63B4B91FE89B}" srcOrd="1" destOrd="0" parTransId="{BFD0DD64-5613-C145-B853-C86430C490A6}" sibTransId="{13DF5D31-4D32-5944-A262-6FEABC1D1F28}"/>
    <dgm:cxn modelId="{11CEF5B4-98EC-2946-A51B-9ADDB4725E92}" srcId="{0F6267A2-9731-864A-B042-85202052DC79}" destId="{DC16320E-55EA-944A-A1FF-7856410D0C8D}" srcOrd="0" destOrd="0" parTransId="{9A10A339-B7D4-1747-8C82-AEEE7926AF54}" sibTransId="{882D9548-1FE7-174A-870F-785BDB5E3921}"/>
    <dgm:cxn modelId="{D8499F78-EB10-A44F-A392-C9412C291D42}" type="presOf" srcId="{DD2F44E9-02B0-F84C-9064-71ECDB450945}" destId="{D0658694-CCA6-5D46-937E-811998CEE5C4}" srcOrd="0" destOrd="0" presId="urn:microsoft.com/office/officeart/2005/8/layout/hierarchy4"/>
    <dgm:cxn modelId="{4FBBD791-D5C9-C54D-8F20-79A25B3C19A6}" type="presOf" srcId="{DF220B55-06AD-734B-9AE3-71E55C4EF9AB}" destId="{6E552C78-31CD-3742-9DD8-9D481FD18C05}" srcOrd="0" destOrd="0" presId="urn:microsoft.com/office/officeart/2005/8/layout/hierarchy4"/>
    <dgm:cxn modelId="{B4B9FA69-AD1F-1640-BED0-926FFAC3D8FC}" type="presOf" srcId="{0C39E8F6-D8B3-A943-8C13-B1007BADBD64}" destId="{28050CFD-4A0D-7140-B996-1E6DA7BE0850}" srcOrd="0" destOrd="0" presId="urn:microsoft.com/office/officeart/2005/8/layout/hierarchy4"/>
    <dgm:cxn modelId="{91EF5D8A-5C47-0E41-8AFA-97A5CDCA8F62}" type="presOf" srcId="{B5570A87-C371-7F49-8296-ABE1A62CA119}" destId="{A2BFBFAC-1A4A-5E4C-A844-40510514D591}" srcOrd="0" destOrd="0" presId="urn:microsoft.com/office/officeart/2005/8/layout/hierarchy4"/>
    <dgm:cxn modelId="{4A4F99B0-129D-4645-ACE2-C951AF840A76}" srcId="{DF220B55-06AD-734B-9AE3-71E55C4EF9AB}" destId="{84FEC481-8B94-FC42-BE1D-5658FAA01F9C}" srcOrd="2" destOrd="0" parTransId="{A70B5115-4F05-284C-B82B-A39AE201B2E8}" sibTransId="{076050D9-B4E5-BA4C-9C84-D1BCB438E117}"/>
    <dgm:cxn modelId="{0634D276-7C00-5542-AD29-5C55060404D3}" type="presOf" srcId="{0F6267A2-9731-864A-B042-85202052DC79}" destId="{EBBEC8DE-7B19-3840-BBF3-B4099E68E950}" srcOrd="0" destOrd="0" presId="urn:microsoft.com/office/officeart/2005/8/layout/hierarchy4"/>
    <dgm:cxn modelId="{4847755A-3FF3-534D-A65A-3669D398AE93}" srcId="{DF220B55-06AD-734B-9AE3-71E55C4EF9AB}" destId="{DD2F44E9-02B0-F84C-9064-71ECDB450945}" srcOrd="1" destOrd="0" parTransId="{A4D74493-FB4E-AB44-9E29-E53F6C2E1277}" sibTransId="{B1B75564-A4B5-A84D-AFFB-324CFF76DBC8}"/>
    <dgm:cxn modelId="{686DB79B-83DF-774A-BBFE-026E076F7B3A}" type="presParOf" srcId="{C3FCE9D5-A789-A146-BFE0-BFD8A6A177D5}" destId="{15134CAF-B11A-2E4B-BD47-C6F12B19D03C}" srcOrd="0" destOrd="0" presId="urn:microsoft.com/office/officeart/2005/8/layout/hierarchy4"/>
    <dgm:cxn modelId="{1C61CCF9-2C99-1B49-86B5-AD92CF3DE522}" type="presParOf" srcId="{15134CAF-B11A-2E4B-BD47-C6F12B19D03C}" destId="{E7E34CD3-756E-7444-A24B-02602A6E665A}" srcOrd="0" destOrd="0" presId="urn:microsoft.com/office/officeart/2005/8/layout/hierarchy4"/>
    <dgm:cxn modelId="{756C7CCC-2742-9D46-A2AF-323BF148B144}" type="presParOf" srcId="{15134CAF-B11A-2E4B-BD47-C6F12B19D03C}" destId="{92DB1907-8C52-C24D-826E-982D88E01B7E}" srcOrd="1" destOrd="0" presId="urn:microsoft.com/office/officeart/2005/8/layout/hierarchy4"/>
    <dgm:cxn modelId="{97EB712C-344E-3345-BC53-802FF11118AF}" type="presParOf" srcId="{15134CAF-B11A-2E4B-BD47-C6F12B19D03C}" destId="{FC8B40B1-17B8-DD4C-BEFC-340BC8947D8D}" srcOrd="2" destOrd="0" presId="urn:microsoft.com/office/officeart/2005/8/layout/hierarchy4"/>
    <dgm:cxn modelId="{28EFBE82-A559-A246-9F71-BC7AE8B22C2B}" type="presParOf" srcId="{FC8B40B1-17B8-DD4C-BEFC-340BC8947D8D}" destId="{54461783-9C7C-B644-9E30-7799261D9F9A}" srcOrd="0" destOrd="0" presId="urn:microsoft.com/office/officeart/2005/8/layout/hierarchy4"/>
    <dgm:cxn modelId="{C8473121-0DEF-4447-8A53-A8729EF3FBA3}" type="presParOf" srcId="{54461783-9C7C-B644-9E30-7799261D9F9A}" destId="{A2BFBFAC-1A4A-5E4C-A844-40510514D591}" srcOrd="0" destOrd="0" presId="urn:microsoft.com/office/officeart/2005/8/layout/hierarchy4"/>
    <dgm:cxn modelId="{B23CA64B-3136-CD46-8A09-5720F59C5025}" type="presParOf" srcId="{54461783-9C7C-B644-9E30-7799261D9F9A}" destId="{27A486B3-8992-1346-B6E9-5D08CE39739D}" srcOrd="1" destOrd="0" presId="urn:microsoft.com/office/officeart/2005/8/layout/hierarchy4"/>
    <dgm:cxn modelId="{AEB2E6E6-0457-AD43-90F8-3DBEFC6B0A1B}" type="presParOf" srcId="{FC8B40B1-17B8-DD4C-BEFC-340BC8947D8D}" destId="{1C808BB9-70FB-954E-8448-8797F722D701}" srcOrd="1" destOrd="0" presId="urn:microsoft.com/office/officeart/2005/8/layout/hierarchy4"/>
    <dgm:cxn modelId="{4175C768-3245-474C-94AD-E56C11B3844C}" type="presParOf" srcId="{FC8B40B1-17B8-DD4C-BEFC-340BC8947D8D}" destId="{CFF92E80-A2BD-F444-9E3B-FEDAAF59A00F}" srcOrd="2" destOrd="0" presId="urn:microsoft.com/office/officeart/2005/8/layout/hierarchy4"/>
    <dgm:cxn modelId="{04BB26B7-1083-2742-A270-5117BA228DBC}" type="presParOf" srcId="{CFF92E80-A2BD-F444-9E3B-FEDAAF59A00F}" destId="{B4F51517-8BD8-DE4B-B9F6-E0F3BC5CC27D}" srcOrd="0" destOrd="0" presId="urn:microsoft.com/office/officeart/2005/8/layout/hierarchy4"/>
    <dgm:cxn modelId="{0722E919-0B55-0443-AB5D-C4776B065BD4}" type="presParOf" srcId="{CFF92E80-A2BD-F444-9E3B-FEDAAF59A00F}" destId="{D8229665-C073-3B4D-BCD4-0082934296B9}" srcOrd="1" destOrd="0" presId="urn:microsoft.com/office/officeart/2005/8/layout/hierarchy4"/>
    <dgm:cxn modelId="{650366B2-6E18-2E4F-8839-EFE01DAB7D77}" type="presParOf" srcId="{C3FCE9D5-A789-A146-BFE0-BFD8A6A177D5}" destId="{60BDF15E-5AD2-D24D-8841-6C0516209CA9}" srcOrd="1" destOrd="0" presId="urn:microsoft.com/office/officeart/2005/8/layout/hierarchy4"/>
    <dgm:cxn modelId="{9561B318-3D3E-3344-AA58-18E5088AA565}" type="presParOf" srcId="{C3FCE9D5-A789-A146-BFE0-BFD8A6A177D5}" destId="{60F1C7FF-5F8D-214B-85D3-F2F115A587C0}" srcOrd="2" destOrd="0" presId="urn:microsoft.com/office/officeart/2005/8/layout/hierarchy4"/>
    <dgm:cxn modelId="{028EA335-9E6A-3D44-92B2-89177911B3ED}" type="presParOf" srcId="{60F1C7FF-5F8D-214B-85D3-F2F115A587C0}" destId="{6E552C78-31CD-3742-9DD8-9D481FD18C05}" srcOrd="0" destOrd="0" presId="urn:microsoft.com/office/officeart/2005/8/layout/hierarchy4"/>
    <dgm:cxn modelId="{87D49DE0-34B4-A643-861C-E73BEDABEA12}" type="presParOf" srcId="{60F1C7FF-5F8D-214B-85D3-F2F115A587C0}" destId="{0214FCCF-BF2A-0F46-A1DD-4D60ED560CCA}" srcOrd="1" destOrd="0" presId="urn:microsoft.com/office/officeart/2005/8/layout/hierarchy4"/>
    <dgm:cxn modelId="{FF5B935A-E175-0948-8D4B-454B3B807A7A}" type="presParOf" srcId="{60F1C7FF-5F8D-214B-85D3-F2F115A587C0}" destId="{3185F703-E887-DF44-9279-E5E7B727F2AD}" srcOrd="2" destOrd="0" presId="urn:microsoft.com/office/officeart/2005/8/layout/hierarchy4"/>
    <dgm:cxn modelId="{A45BBB00-C3AE-2E46-99AB-BC6E45504D64}" type="presParOf" srcId="{3185F703-E887-DF44-9279-E5E7B727F2AD}" destId="{1E993329-61F1-6243-B67D-30526AD7BF48}" srcOrd="0" destOrd="0" presId="urn:microsoft.com/office/officeart/2005/8/layout/hierarchy4"/>
    <dgm:cxn modelId="{28EE3D6C-DB1B-3548-938F-4F0184B60E89}" type="presParOf" srcId="{1E993329-61F1-6243-B67D-30526AD7BF48}" destId="{28050CFD-4A0D-7140-B996-1E6DA7BE0850}" srcOrd="0" destOrd="0" presId="urn:microsoft.com/office/officeart/2005/8/layout/hierarchy4"/>
    <dgm:cxn modelId="{47271EE5-D395-2A4E-A869-C218E8D9E259}" type="presParOf" srcId="{1E993329-61F1-6243-B67D-30526AD7BF48}" destId="{504A456A-9A31-9840-ADD7-0FACF7D71E2B}" srcOrd="1" destOrd="0" presId="urn:microsoft.com/office/officeart/2005/8/layout/hierarchy4"/>
    <dgm:cxn modelId="{17F79849-47F1-5246-8E81-7882DBD52E74}" type="presParOf" srcId="{3185F703-E887-DF44-9279-E5E7B727F2AD}" destId="{3BE156C0-D7C4-0243-B2D8-42B9FBDBD031}" srcOrd="1" destOrd="0" presId="urn:microsoft.com/office/officeart/2005/8/layout/hierarchy4"/>
    <dgm:cxn modelId="{89661724-AF70-3245-9DF4-5B75A5BCCE5D}" type="presParOf" srcId="{3185F703-E887-DF44-9279-E5E7B727F2AD}" destId="{1D65BE58-895F-A547-901D-0CA27DF534C4}" srcOrd="2" destOrd="0" presId="urn:microsoft.com/office/officeart/2005/8/layout/hierarchy4"/>
    <dgm:cxn modelId="{92F7A940-AD32-744C-A847-1502D8EC09AD}" type="presParOf" srcId="{1D65BE58-895F-A547-901D-0CA27DF534C4}" destId="{D0658694-CCA6-5D46-937E-811998CEE5C4}" srcOrd="0" destOrd="0" presId="urn:microsoft.com/office/officeart/2005/8/layout/hierarchy4"/>
    <dgm:cxn modelId="{CF7FE641-BB30-BA47-9159-F2644C8F5060}" type="presParOf" srcId="{1D65BE58-895F-A547-901D-0CA27DF534C4}" destId="{CB396BE6-9FFB-B34E-A814-8A55D715955F}" srcOrd="1" destOrd="0" presId="urn:microsoft.com/office/officeart/2005/8/layout/hierarchy4"/>
    <dgm:cxn modelId="{8AA7FCD6-5566-B945-B3CE-8F802FDC2F9B}" type="presParOf" srcId="{3185F703-E887-DF44-9279-E5E7B727F2AD}" destId="{31ACDEBB-B171-A44F-AB50-94A6A0B4AC9B}" srcOrd="3" destOrd="0" presId="urn:microsoft.com/office/officeart/2005/8/layout/hierarchy4"/>
    <dgm:cxn modelId="{C7F8F08B-B6AF-DF4A-885A-930B08E4E454}" type="presParOf" srcId="{3185F703-E887-DF44-9279-E5E7B727F2AD}" destId="{7A66BB80-EE45-9644-A1B7-E7D1B5D90CE9}" srcOrd="4" destOrd="0" presId="urn:microsoft.com/office/officeart/2005/8/layout/hierarchy4"/>
    <dgm:cxn modelId="{88CFEF34-A4C6-2F41-8455-C259919893C3}" type="presParOf" srcId="{7A66BB80-EE45-9644-A1B7-E7D1B5D90CE9}" destId="{C01D0E6C-2D18-6C42-9075-8C90B5B42D7D}" srcOrd="0" destOrd="0" presId="urn:microsoft.com/office/officeart/2005/8/layout/hierarchy4"/>
    <dgm:cxn modelId="{989F2F56-D450-7945-A99B-C8944C38B025}" type="presParOf" srcId="{7A66BB80-EE45-9644-A1B7-E7D1B5D90CE9}" destId="{78F2ABAE-8ACF-B442-B2FC-85E8625E7A45}" srcOrd="1" destOrd="0" presId="urn:microsoft.com/office/officeart/2005/8/layout/hierarchy4"/>
    <dgm:cxn modelId="{4192432E-4DA4-DD46-9CC5-173200A6DE25}" type="presParOf" srcId="{C3FCE9D5-A789-A146-BFE0-BFD8A6A177D5}" destId="{D3E09624-6D54-1042-A43C-C47EF7775850}" srcOrd="3" destOrd="0" presId="urn:microsoft.com/office/officeart/2005/8/layout/hierarchy4"/>
    <dgm:cxn modelId="{AE07751B-D606-4244-B135-DEA8648482C9}" type="presParOf" srcId="{C3FCE9D5-A789-A146-BFE0-BFD8A6A177D5}" destId="{23A21DD9-109E-0144-BCDC-548E0C257DA8}" srcOrd="4" destOrd="0" presId="urn:microsoft.com/office/officeart/2005/8/layout/hierarchy4"/>
    <dgm:cxn modelId="{943F549D-0156-8B40-82BD-228D057C49B6}" type="presParOf" srcId="{23A21DD9-109E-0144-BCDC-548E0C257DA8}" destId="{EBBEC8DE-7B19-3840-BBF3-B4099E68E950}" srcOrd="0" destOrd="0" presId="urn:microsoft.com/office/officeart/2005/8/layout/hierarchy4"/>
    <dgm:cxn modelId="{EDA9443D-C76E-0044-A321-D15FA9FFB98A}" type="presParOf" srcId="{23A21DD9-109E-0144-BCDC-548E0C257DA8}" destId="{CF6A3EA1-3D7B-474F-B05C-338FF14B76CB}" srcOrd="1" destOrd="0" presId="urn:microsoft.com/office/officeart/2005/8/layout/hierarchy4"/>
    <dgm:cxn modelId="{B3BBDED0-5D58-5A49-9C2B-1D4F7DCF0D19}" type="presParOf" srcId="{23A21DD9-109E-0144-BCDC-548E0C257DA8}" destId="{0A0A4203-9DBB-2349-8860-388CB6C093D2}" srcOrd="2" destOrd="0" presId="urn:microsoft.com/office/officeart/2005/8/layout/hierarchy4"/>
    <dgm:cxn modelId="{70A9FC87-245F-8040-98A6-08FFD414AD9B}" type="presParOf" srcId="{0A0A4203-9DBB-2349-8860-388CB6C093D2}" destId="{F1743A52-DB05-2145-BB01-981099F46A0A}" srcOrd="0" destOrd="0" presId="urn:microsoft.com/office/officeart/2005/8/layout/hierarchy4"/>
    <dgm:cxn modelId="{BB8228B0-1955-194A-BA46-3A0FEE5067D4}" type="presParOf" srcId="{F1743A52-DB05-2145-BB01-981099F46A0A}" destId="{EC503D61-0E81-9443-BB7D-E4904E45D439}" srcOrd="0" destOrd="0" presId="urn:microsoft.com/office/officeart/2005/8/layout/hierarchy4"/>
    <dgm:cxn modelId="{977A7D46-2FAE-2B43-A7CC-D34A0AB3ABEB}" type="presParOf" srcId="{F1743A52-DB05-2145-BB01-981099F46A0A}" destId="{EC48D40D-1FE2-3C47-8B9A-52C8D1BDFC11}" srcOrd="1" destOrd="0" presId="urn:microsoft.com/office/officeart/2005/8/layout/hierarchy4"/>
    <dgm:cxn modelId="{C41714F1-24AE-7E47-9DB1-8935D764A6C6}" type="presParOf" srcId="{C3FCE9D5-A789-A146-BFE0-BFD8A6A177D5}" destId="{51E2A3CE-381A-BD46-BD80-82B5A44D5FD8}" srcOrd="5" destOrd="0" presId="urn:microsoft.com/office/officeart/2005/8/layout/hierarchy4"/>
    <dgm:cxn modelId="{86F645CC-79F2-3048-BB60-1CCC9C3DE397}" type="presParOf" srcId="{C3FCE9D5-A789-A146-BFE0-BFD8A6A177D5}" destId="{C64F6C80-0FF5-F448-82EB-D94055073D0A}" srcOrd="6" destOrd="0" presId="urn:microsoft.com/office/officeart/2005/8/layout/hierarchy4"/>
    <dgm:cxn modelId="{A3D55F93-83AE-154E-9DEA-71DA990F7202}" type="presParOf" srcId="{C64F6C80-0FF5-F448-82EB-D94055073D0A}" destId="{68E68288-58C1-AF42-A728-7F66CE1F6C85}" srcOrd="0" destOrd="0" presId="urn:microsoft.com/office/officeart/2005/8/layout/hierarchy4"/>
    <dgm:cxn modelId="{ECB3572A-CF6E-C44E-ABFF-F9189FE0E158}" type="presParOf" srcId="{C64F6C80-0FF5-F448-82EB-D94055073D0A}" destId="{CCE28D21-8C5B-5643-AA23-EC4D3A21ED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6A18F-0680-7D42-9584-94D6897E9467}">
      <dsp:nvSpPr>
        <dsp:cNvPr id="0" name=""/>
        <dsp:cNvSpPr/>
      </dsp:nvSpPr>
      <dsp:spPr>
        <a:xfrm>
          <a:off x="2896875" y="608008"/>
          <a:ext cx="468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22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800" kern="1200"/>
        </a:p>
      </dsp:txBody>
      <dsp:txXfrm>
        <a:off x="3118516" y="651232"/>
        <a:ext cx="24941" cy="4993"/>
      </dsp:txXfrm>
    </dsp:sp>
    <dsp:sp modelId="{CEE6DEB6-FF8D-BB4D-9ADB-9EE54E68750F}">
      <dsp:nvSpPr>
        <dsp:cNvPr id="0" name=""/>
        <dsp:cNvSpPr/>
      </dsp:nvSpPr>
      <dsp:spPr>
        <a:xfrm>
          <a:off x="729875" y="3088"/>
          <a:ext cx="2168800" cy="1301280"/>
        </a:xfrm>
        <a:prstGeom prst="rect">
          <a:avLst/>
        </a:prstGeom>
        <a:solidFill>
          <a:schemeClr val="bg2"/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2017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alibri"/>
              <a:ea typeface="Calibri"/>
              <a:cs typeface="Calibri"/>
              <a:sym typeface="Calibri"/>
            </a:rPr>
            <a:t>Posición contraria a un V Plan Director</a:t>
          </a:r>
          <a:r>
            <a:rPr lang="es-ES" sz="1200" kern="1200" dirty="0" smtClean="0">
              <a:latin typeface="Calibri"/>
              <a:ea typeface="Calibri"/>
              <a:cs typeface="Calibri"/>
              <a:sym typeface="Calibri"/>
            </a:rPr>
            <a:t> sin recursos y capacidades</a:t>
          </a:r>
          <a:endParaRPr lang="es-ES_tradnl" sz="1200" kern="1200" dirty="0"/>
        </a:p>
      </dsp:txBody>
      <dsp:txXfrm>
        <a:off x="729875" y="3088"/>
        <a:ext cx="2168800" cy="1301280"/>
      </dsp:txXfrm>
    </dsp:sp>
    <dsp:sp modelId="{9EFF9A04-0388-6743-AFA4-D5A504D6A263}">
      <dsp:nvSpPr>
        <dsp:cNvPr id="0" name=""/>
        <dsp:cNvSpPr/>
      </dsp:nvSpPr>
      <dsp:spPr>
        <a:xfrm>
          <a:off x="5564499" y="608008"/>
          <a:ext cx="468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22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800" kern="1200"/>
        </a:p>
      </dsp:txBody>
      <dsp:txXfrm>
        <a:off x="5786140" y="651232"/>
        <a:ext cx="24941" cy="4993"/>
      </dsp:txXfrm>
    </dsp:sp>
    <dsp:sp modelId="{812DB29B-C398-4B43-9F6F-620289D98126}">
      <dsp:nvSpPr>
        <dsp:cNvPr id="0" name=""/>
        <dsp:cNvSpPr/>
      </dsp:nvSpPr>
      <dsp:spPr>
        <a:xfrm>
          <a:off x="3397499" y="3088"/>
          <a:ext cx="2168800" cy="1301280"/>
        </a:xfrm>
        <a:prstGeom prst="rect">
          <a:avLst/>
        </a:prstGeom>
        <a:solidFill>
          <a:schemeClr val="bg2"/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2018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alibri"/>
              <a:ea typeface="Calibri"/>
              <a:cs typeface="Calibri"/>
              <a:sym typeface="Calibri"/>
            </a:rPr>
            <a:t>Plan de implementación A2030 </a:t>
          </a:r>
          <a:r>
            <a:rPr lang="es-ES" sz="1200" kern="1200" dirty="0" smtClean="0">
              <a:latin typeface="Calibri"/>
              <a:ea typeface="Calibri"/>
              <a:cs typeface="Calibri"/>
              <a:sym typeface="Calibri"/>
            </a:rPr>
            <a:t>con la cooperación como política palanca</a:t>
          </a:r>
          <a:endParaRPr lang="es-ES" sz="1200" kern="1200" dirty="0">
            <a:latin typeface="Calibri"/>
            <a:ea typeface="Calibri"/>
            <a:cs typeface="Calibri"/>
            <a:sym typeface="Calibri"/>
          </a:endParaRPr>
        </a:p>
      </dsp:txBody>
      <dsp:txXfrm>
        <a:off x="3397499" y="3088"/>
        <a:ext cx="2168800" cy="1301280"/>
      </dsp:txXfrm>
    </dsp:sp>
    <dsp:sp modelId="{79D8114E-3BB8-C84D-9635-5A1EBE3A4D55}">
      <dsp:nvSpPr>
        <dsp:cNvPr id="0" name=""/>
        <dsp:cNvSpPr/>
      </dsp:nvSpPr>
      <dsp:spPr>
        <a:xfrm>
          <a:off x="1814275" y="1302568"/>
          <a:ext cx="5335248" cy="468224"/>
        </a:xfrm>
        <a:custGeom>
          <a:avLst/>
          <a:gdLst/>
          <a:ahLst/>
          <a:cxnLst/>
          <a:rect l="0" t="0" r="0" b="0"/>
          <a:pathLst>
            <a:path>
              <a:moveTo>
                <a:pt x="5335248" y="0"/>
              </a:moveTo>
              <a:lnTo>
                <a:pt x="5335248" y="251212"/>
              </a:lnTo>
              <a:lnTo>
                <a:pt x="0" y="251212"/>
              </a:lnTo>
              <a:lnTo>
                <a:pt x="0" y="468224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800" kern="1200"/>
        </a:p>
      </dsp:txBody>
      <dsp:txXfrm>
        <a:off x="4347936" y="1534184"/>
        <a:ext cx="267925" cy="4993"/>
      </dsp:txXfrm>
    </dsp:sp>
    <dsp:sp modelId="{F470E101-2F39-0A40-A9EA-C35D52A93BAD}">
      <dsp:nvSpPr>
        <dsp:cNvPr id="0" name=""/>
        <dsp:cNvSpPr/>
      </dsp:nvSpPr>
      <dsp:spPr>
        <a:xfrm>
          <a:off x="6065123" y="3088"/>
          <a:ext cx="2168800" cy="1301280"/>
        </a:xfrm>
        <a:prstGeom prst="rect">
          <a:avLst/>
        </a:prstGeom>
        <a:solidFill>
          <a:schemeClr val="bg2"/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2019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alibri"/>
              <a:ea typeface="Calibri"/>
              <a:cs typeface="Calibri"/>
              <a:sym typeface="Calibri"/>
            </a:rPr>
            <a:t>Elecciones</a:t>
          </a:r>
          <a:r>
            <a:rPr lang="es-ES" sz="1200" kern="1200" dirty="0" smtClean="0">
              <a:latin typeface="Calibri"/>
              <a:ea typeface="Calibri"/>
              <a:cs typeface="Calibri"/>
              <a:sym typeface="Calibri"/>
            </a:rPr>
            <a:t>, demanda de recuperación y reforma de la cooperación. El </a:t>
          </a:r>
          <a:r>
            <a:rPr lang="es-ES" sz="1200" b="1" kern="1200" dirty="0" smtClean="0">
              <a:latin typeface="Calibri"/>
              <a:ea typeface="Calibri"/>
              <a:cs typeface="Calibri"/>
              <a:sym typeface="Calibri"/>
            </a:rPr>
            <a:t>gobierno de coalición</a:t>
          </a:r>
          <a:r>
            <a:rPr lang="es-ES" sz="1200" kern="1200" dirty="0" smtClean="0">
              <a:latin typeface="Calibri"/>
              <a:ea typeface="Calibri"/>
              <a:cs typeface="Calibri"/>
              <a:sym typeface="Calibri"/>
            </a:rPr>
            <a:t> incluyó la reforma en sus compromisos de gobierno</a:t>
          </a:r>
          <a:endParaRPr lang="es-ES" sz="1200" kern="1200" dirty="0">
            <a:latin typeface="Calibri"/>
            <a:ea typeface="Calibri"/>
            <a:cs typeface="Calibri"/>
            <a:sym typeface="Calibri"/>
          </a:endParaRPr>
        </a:p>
      </dsp:txBody>
      <dsp:txXfrm>
        <a:off x="6065123" y="3088"/>
        <a:ext cx="2168800" cy="1301280"/>
      </dsp:txXfrm>
    </dsp:sp>
    <dsp:sp modelId="{7D5853DF-864F-594A-B290-879AE45F71CB}">
      <dsp:nvSpPr>
        <dsp:cNvPr id="0" name=""/>
        <dsp:cNvSpPr/>
      </dsp:nvSpPr>
      <dsp:spPr>
        <a:xfrm>
          <a:off x="2896875" y="2408112"/>
          <a:ext cx="468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22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800" kern="1200"/>
        </a:p>
      </dsp:txBody>
      <dsp:txXfrm>
        <a:off x="3118516" y="2451336"/>
        <a:ext cx="24941" cy="4993"/>
      </dsp:txXfrm>
    </dsp:sp>
    <dsp:sp modelId="{9C85993D-76E9-0C49-86A2-C99C2DEF1D2E}">
      <dsp:nvSpPr>
        <dsp:cNvPr id="0" name=""/>
        <dsp:cNvSpPr/>
      </dsp:nvSpPr>
      <dsp:spPr>
        <a:xfrm>
          <a:off x="729875" y="1803192"/>
          <a:ext cx="2168800" cy="130128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Octubre 2019 / Marzo 2020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/>
              <a:ea typeface="Calibri"/>
              <a:cs typeface="Calibri"/>
              <a:sym typeface="Calibri"/>
            </a:rPr>
            <a:t>Trabajo de la reforma en el </a:t>
          </a:r>
          <a:r>
            <a:rPr lang="es-ES" sz="1200" b="1" kern="1200" dirty="0" smtClean="0">
              <a:latin typeface="Calibri"/>
              <a:ea typeface="Calibri"/>
              <a:cs typeface="Calibri"/>
              <a:sym typeface="Calibri"/>
            </a:rPr>
            <a:t>Consejo de Cooperación</a:t>
          </a:r>
          <a:r>
            <a:rPr lang="es-ES" sz="1200" kern="1200" dirty="0" smtClean="0">
              <a:latin typeface="Calibri"/>
              <a:ea typeface="Calibri"/>
              <a:cs typeface="Calibri"/>
              <a:sym typeface="Calibri"/>
            </a:rPr>
            <a:t> con otros actores entre octubre 2019 y marzo 2020.</a:t>
          </a:r>
          <a:endParaRPr lang="es-ES" sz="1200" kern="1200" dirty="0">
            <a:latin typeface="Calibri"/>
            <a:ea typeface="Calibri"/>
            <a:cs typeface="Calibri"/>
            <a:sym typeface="Calibri"/>
          </a:endParaRPr>
        </a:p>
      </dsp:txBody>
      <dsp:txXfrm>
        <a:off x="729875" y="1803192"/>
        <a:ext cx="2168800" cy="1301280"/>
      </dsp:txXfrm>
    </dsp:sp>
    <dsp:sp modelId="{569E6632-AF00-A442-93D0-390349AEC147}">
      <dsp:nvSpPr>
        <dsp:cNvPr id="0" name=""/>
        <dsp:cNvSpPr/>
      </dsp:nvSpPr>
      <dsp:spPr>
        <a:xfrm>
          <a:off x="5564499" y="2408112"/>
          <a:ext cx="468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22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800" kern="1200"/>
        </a:p>
      </dsp:txBody>
      <dsp:txXfrm>
        <a:off x="5786140" y="2451336"/>
        <a:ext cx="24941" cy="4993"/>
      </dsp:txXfrm>
    </dsp:sp>
    <dsp:sp modelId="{ABA41A8A-F64C-4842-8BA0-A143D2EF29DE}">
      <dsp:nvSpPr>
        <dsp:cNvPr id="0" name=""/>
        <dsp:cNvSpPr/>
      </dsp:nvSpPr>
      <dsp:spPr>
        <a:xfrm>
          <a:off x="3397499" y="1803192"/>
          <a:ext cx="2168800" cy="130128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Octubre 2019 / Marzo 2020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/>
              <a:ea typeface="Calibri"/>
              <a:cs typeface="Calibri"/>
              <a:sym typeface="Calibri"/>
            </a:rPr>
            <a:t>Trabajo paralelo del </a:t>
          </a:r>
          <a:r>
            <a:rPr lang="es-ES" sz="1200" b="1" kern="1200" dirty="0" smtClean="0">
              <a:latin typeface="Calibri"/>
              <a:ea typeface="Calibri"/>
              <a:cs typeface="Calibri"/>
              <a:sym typeface="Calibri"/>
            </a:rPr>
            <a:t>grupo de políticas ampliado</a:t>
          </a:r>
          <a:r>
            <a:rPr lang="es-ES" sz="1200" kern="1200" dirty="0" smtClean="0">
              <a:latin typeface="Calibri"/>
              <a:ea typeface="Calibri"/>
              <a:cs typeface="Calibri"/>
              <a:sym typeface="Calibri"/>
            </a:rPr>
            <a:t> desde septiembre 2019 hasta febrero 2020.</a:t>
          </a:r>
          <a:endParaRPr lang="es-ES" sz="1200" kern="1200" dirty="0">
            <a:latin typeface="Calibri"/>
            <a:ea typeface="Calibri"/>
            <a:cs typeface="Calibri"/>
            <a:sym typeface="Calibri"/>
          </a:endParaRPr>
        </a:p>
      </dsp:txBody>
      <dsp:txXfrm>
        <a:off x="3397499" y="1803192"/>
        <a:ext cx="2168800" cy="1301280"/>
      </dsp:txXfrm>
    </dsp:sp>
    <dsp:sp modelId="{E260755A-66FD-4A4F-9BA9-6578132E2354}">
      <dsp:nvSpPr>
        <dsp:cNvPr id="0" name=""/>
        <dsp:cNvSpPr/>
      </dsp:nvSpPr>
      <dsp:spPr>
        <a:xfrm>
          <a:off x="1814275" y="3102673"/>
          <a:ext cx="5335248" cy="468224"/>
        </a:xfrm>
        <a:custGeom>
          <a:avLst/>
          <a:gdLst/>
          <a:ahLst/>
          <a:cxnLst/>
          <a:rect l="0" t="0" r="0" b="0"/>
          <a:pathLst>
            <a:path>
              <a:moveTo>
                <a:pt x="5335248" y="0"/>
              </a:moveTo>
              <a:lnTo>
                <a:pt x="5335248" y="251212"/>
              </a:lnTo>
              <a:lnTo>
                <a:pt x="0" y="251212"/>
              </a:lnTo>
              <a:lnTo>
                <a:pt x="0" y="468224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800" kern="1200"/>
        </a:p>
      </dsp:txBody>
      <dsp:txXfrm>
        <a:off x="4347936" y="3334288"/>
        <a:ext cx="267925" cy="4993"/>
      </dsp:txXfrm>
    </dsp:sp>
    <dsp:sp modelId="{BBA83A5C-21AA-3F41-82CC-C364FE7BE9CF}">
      <dsp:nvSpPr>
        <dsp:cNvPr id="0" name=""/>
        <dsp:cNvSpPr/>
      </dsp:nvSpPr>
      <dsp:spPr>
        <a:xfrm>
          <a:off x="6065123" y="1803192"/>
          <a:ext cx="2168800" cy="130128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Mayo 2020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/>
              <a:ea typeface="Calibri"/>
              <a:cs typeface="Calibri"/>
              <a:sym typeface="Calibri"/>
            </a:rPr>
            <a:t>D</a:t>
          </a:r>
          <a:r>
            <a:rPr lang="es-ES" sz="1200" b="0" kern="1200" dirty="0" smtClean="0">
              <a:latin typeface="Calibri"/>
              <a:ea typeface="Calibri"/>
              <a:cs typeface="Calibri"/>
              <a:sym typeface="Calibri"/>
            </a:rPr>
            <a:t>ocumento reforma validado por el </a:t>
          </a:r>
          <a:r>
            <a:rPr lang="es-ES" sz="1200" b="1" kern="1200" dirty="0" smtClean="0">
              <a:latin typeface="Calibri"/>
              <a:ea typeface="Calibri"/>
              <a:cs typeface="Calibri"/>
              <a:sym typeface="Calibri"/>
            </a:rPr>
            <a:t>pleno del Consejo </a:t>
          </a:r>
          <a:r>
            <a:rPr lang="es-ES" sz="1200" b="0" kern="1200" dirty="0" smtClean="0">
              <a:latin typeface="Calibri"/>
              <a:ea typeface="Calibri"/>
              <a:cs typeface="Calibri"/>
              <a:sym typeface="Calibri"/>
            </a:rPr>
            <a:t>y publicado en junio</a:t>
          </a:r>
          <a:endParaRPr lang="es-ES" sz="1200" kern="1200" dirty="0">
            <a:latin typeface="Calibri"/>
            <a:ea typeface="Calibri"/>
            <a:cs typeface="Calibri"/>
            <a:sym typeface="Calibri"/>
          </a:endParaRPr>
        </a:p>
      </dsp:txBody>
      <dsp:txXfrm>
        <a:off x="6065123" y="1803192"/>
        <a:ext cx="2168800" cy="1301280"/>
      </dsp:txXfrm>
    </dsp:sp>
    <dsp:sp modelId="{9E52773B-192D-BF4C-9D3E-827B2F245FD9}">
      <dsp:nvSpPr>
        <dsp:cNvPr id="0" name=""/>
        <dsp:cNvSpPr/>
      </dsp:nvSpPr>
      <dsp:spPr>
        <a:xfrm>
          <a:off x="2896875" y="4208217"/>
          <a:ext cx="468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22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800" kern="1200"/>
        </a:p>
      </dsp:txBody>
      <dsp:txXfrm>
        <a:off x="3118516" y="4251440"/>
        <a:ext cx="24941" cy="4993"/>
      </dsp:txXfrm>
    </dsp:sp>
    <dsp:sp modelId="{91606487-2F5B-EE4C-942A-6ACA7DE959E4}">
      <dsp:nvSpPr>
        <dsp:cNvPr id="0" name=""/>
        <dsp:cNvSpPr/>
      </dsp:nvSpPr>
      <dsp:spPr>
        <a:xfrm>
          <a:off x="729875" y="3603297"/>
          <a:ext cx="2168800" cy="130128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Febrero 2020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Calibri"/>
              <a:ea typeface="Calibri"/>
              <a:cs typeface="Calibri"/>
              <a:sym typeface="Calibri"/>
            </a:rPr>
            <a:t>Decisión de Junta de construir una posición propia</a:t>
          </a:r>
          <a:endParaRPr lang="es-ES" sz="1200" b="0" kern="1200" dirty="0">
            <a:latin typeface="Calibri"/>
            <a:ea typeface="Calibri"/>
            <a:cs typeface="Calibri"/>
            <a:sym typeface="Calibri"/>
          </a:endParaRPr>
        </a:p>
      </dsp:txBody>
      <dsp:txXfrm>
        <a:off x="729875" y="3603297"/>
        <a:ext cx="2168800" cy="1301280"/>
      </dsp:txXfrm>
    </dsp:sp>
    <dsp:sp modelId="{7401BC1F-E59E-0B44-B358-68113719774B}">
      <dsp:nvSpPr>
        <dsp:cNvPr id="0" name=""/>
        <dsp:cNvSpPr/>
      </dsp:nvSpPr>
      <dsp:spPr>
        <a:xfrm>
          <a:off x="5564499" y="4208217"/>
          <a:ext cx="468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22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800" kern="1200"/>
        </a:p>
      </dsp:txBody>
      <dsp:txXfrm>
        <a:off x="5786140" y="4251440"/>
        <a:ext cx="24941" cy="4993"/>
      </dsp:txXfrm>
    </dsp:sp>
    <dsp:sp modelId="{EAB3D648-453C-5745-BAF9-5D4423840A01}">
      <dsp:nvSpPr>
        <dsp:cNvPr id="0" name=""/>
        <dsp:cNvSpPr/>
      </dsp:nvSpPr>
      <dsp:spPr>
        <a:xfrm>
          <a:off x="3397499" y="3603297"/>
          <a:ext cx="2168800" cy="130128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Marzo / Junio 2020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/>
              <a:ea typeface="Calibri"/>
              <a:cs typeface="Calibri"/>
              <a:sym typeface="Calibri"/>
            </a:rPr>
            <a:t>5 </a:t>
          </a:r>
          <a:r>
            <a:rPr lang="es-ES" sz="1200" kern="1200" dirty="0" err="1" smtClean="0">
              <a:latin typeface="Calibri"/>
              <a:ea typeface="Calibri"/>
              <a:cs typeface="Calibri"/>
              <a:sym typeface="Calibri"/>
            </a:rPr>
            <a:t>webinarios</a:t>
          </a:r>
          <a:r>
            <a:rPr lang="es-ES" sz="1200" kern="1200" dirty="0" smtClean="0">
              <a:latin typeface="Calibri"/>
              <a:ea typeface="Calibri"/>
              <a:cs typeface="Calibri"/>
              <a:sym typeface="Calibri"/>
            </a:rPr>
            <a:t>: valoración resultados consejo, estrategias en medio de la pandemia, papel sociedad civil, cooperación descentralizada y cooperación financiera </a:t>
          </a:r>
          <a:endParaRPr lang="es-ES" sz="1200" b="1" kern="1200" dirty="0">
            <a:latin typeface="Calibri"/>
            <a:ea typeface="Calibri"/>
            <a:cs typeface="Calibri"/>
            <a:sym typeface="Calibri"/>
          </a:endParaRPr>
        </a:p>
      </dsp:txBody>
      <dsp:txXfrm>
        <a:off x="3397499" y="3603297"/>
        <a:ext cx="2168800" cy="1301280"/>
      </dsp:txXfrm>
    </dsp:sp>
    <dsp:sp modelId="{9D187269-CD89-AD43-9B62-A90FE62CB476}">
      <dsp:nvSpPr>
        <dsp:cNvPr id="0" name=""/>
        <dsp:cNvSpPr/>
      </dsp:nvSpPr>
      <dsp:spPr>
        <a:xfrm>
          <a:off x="6065123" y="3603297"/>
          <a:ext cx="2168800" cy="130128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FD8008"/>
              </a:solidFill>
              <a:latin typeface="Calibri"/>
              <a:ea typeface="Calibri"/>
              <a:cs typeface="Calibri"/>
              <a:sym typeface="Calibri"/>
            </a:rPr>
            <a:t>Septiembre y Octubre 2020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Calibri"/>
              <a:ea typeface="Calibri"/>
              <a:cs typeface="Calibri"/>
              <a:sym typeface="Calibri"/>
            </a:rPr>
            <a:t>Primer borrador, presentación en el NIPS, DDPP y trabajo en grupos</a:t>
          </a:r>
          <a:endParaRPr lang="es-ES" sz="1200" b="0" kern="1200" dirty="0">
            <a:latin typeface="Calibri"/>
            <a:ea typeface="Calibri"/>
            <a:cs typeface="Calibri"/>
            <a:sym typeface="Calibri"/>
          </a:endParaRPr>
        </a:p>
      </dsp:txBody>
      <dsp:txXfrm>
        <a:off x="6065123" y="3603297"/>
        <a:ext cx="2168800" cy="1301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779C5-83CF-8642-A141-ACD63FE82B0D}">
      <dsp:nvSpPr>
        <dsp:cNvPr id="0" name=""/>
        <dsp:cNvSpPr/>
      </dsp:nvSpPr>
      <dsp:spPr>
        <a:xfrm>
          <a:off x="1872" y="1123"/>
          <a:ext cx="1826344" cy="15322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i="0" u="none" kern="1200" dirty="0" smtClean="0"/>
            <a:t>Tiempos de apostar por la cooperación (introducción)</a:t>
          </a:r>
          <a:endParaRPr lang="es-ES_tradnl" sz="1600" kern="1200" dirty="0"/>
        </a:p>
      </dsp:txBody>
      <dsp:txXfrm>
        <a:off x="46751" y="46002"/>
        <a:ext cx="1736586" cy="1442532"/>
      </dsp:txXfrm>
    </dsp:sp>
    <dsp:sp modelId="{4CAC8BC6-17FE-3848-BBF1-D19F07CE2721}">
      <dsp:nvSpPr>
        <dsp:cNvPr id="0" name=""/>
        <dsp:cNvSpPr/>
      </dsp:nvSpPr>
      <dsp:spPr>
        <a:xfrm>
          <a:off x="1872" y="1677881"/>
          <a:ext cx="1826344" cy="15322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i="0" u="none" kern="1200" dirty="0" smtClean="0"/>
            <a:t>De la década perdida a la reforma (antecedentes)</a:t>
          </a:r>
          <a:endParaRPr lang="es-ES_tradnl" sz="1600" b="0" i="0" u="none" kern="1200" dirty="0"/>
        </a:p>
      </dsp:txBody>
      <dsp:txXfrm>
        <a:off x="46751" y="1722760"/>
        <a:ext cx="1736586" cy="1442532"/>
      </dsp:txXfrm>
    </dsp:sp>
    <dsp:sp modelId="{73487AB7-72D7-D44B-B64C-0007E6A48B99}">
      <dsp:nvSpPr>
        <dsp:cNvPr id="0" name=""/>
        <dsp:cNvSpPr/>
      </dsp:nvSpPr>
      <dsp:spPr>
        <a:xfrm>
          <a:off x="1872" y="3354639"/>
          <a:ext cx="1826344" cy="15322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i="0" u="none" kern="1200" dirty="0" smtClean="0"/>
            <a:t>Desafíos en un mundo incierto (diagnóstico)  </a:t>
          </a:r>
          <a:endParaRPr lang="es-ES_tradnl" sz="1600" b="0" i="0" u="none" kern="1200" dirty="0"/>
        </a:p>
      </dsp:txBody>
      <dsp:txXfrm>
        <a:off x="46751" y="3399518"/>
        <a:ext cx="1736586" cy="1442532"/>
      </dsp:txXfrm>
    </dsp:sp>
    <dsp:sp modelId="{29FF421E-A9B0-6448-A71A-250EA14FA762}">
      <dsp:nvSpPr>
        <dsp:cNvPr id="0" name=""/>
        <dsp:cNvSpPr/>
      </dsp:nvSpPr>
      <dsp:spPr>
        <a:xfrm>
          <a:off x="2135042" y="1123"/>
          <a:ext cx="1826344" cy="153229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i="0" u="none" kern="1200" dirty="0" smtClean="0"/>
            <a:t>Un nuevo sistema de cooperación ¿Para qué?</a:t>
          </a:r>
          <a:endParaRPr lang="es-ES_tradnl" sz="1600" b="0" i="0" u="none" kern="1200" dirty="0"/>
        </a:p>
      </dsp:txBody>
      <dsp:txXfrm>
        <a:off x="2179921" y="46002"/>
        <a:ext cx="1736586" cy="1442532"/>
      </dsp:txXfrm>
    </dsp:sp>
    <dsp:sp modelId="{ABEE9B87-7BB2-0B4D-9CF1-19D1BBB33C07}">
      <dsp:nvSpPr>
        <dsp:cNvPr id="0" name=""/>
        <dsp:cNvSpPr/>
      </dsp:nvSpPr>
      <dsp:spPr>
        <a:xfrm>
          <a:off x="2135042" y="1677881"/>
          <a:ext cx="1826344" cy="153229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i="0" u="none" kern="1200" dirty="0" smtClean="0"/>
            <a:t>Principios y criterios para una cooperación transformadora</a:t>
          </a:r>
          <a:endParaRPr lang="es-ES_tradnl" sz="1600" b="0" i="0" u="none" kern="1200" dirty="0"/>
        </a:p>
      </dsp:txBody>
      <dsp:txXfrm>
        <a:off x="2179921" y="1722760"/>
        <a:ext cx="1736586" cy="1442532"/>
      </dsp:txXfrm>
    </dsp:sp>
    <dsp:sp modelId="{23B193E6-E253-434D-8A65-226ED1BD3BEE}">
      <dsp:nvSpPr>
        <dsp:cNvPr id="0" name=""/>
        <dsp:cNvSpPr/>
      </dsp:nvSpPr>
      <dsp:spPr>
        <a:xfrm>
          <a:off x="4268212" y="1123"/>
          <a:ext cx="1826344" cy="153229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i="0" u="none" kern="1200" dirty="0" smtClean="0"/>
            <a:t>El sustrato del sistema. Rol reforzado de la sociedad civil en el camino de la justicia global</a:t>
          </a:r>
          <a:endParaRPr lang="es-ES_tradnl" sz="1600" b="0" i="0" u="none" kern="1200" dirty="0"/>
        </a:p>
      </dsp:txBody>
      <dsp:txXfrm>
        <a:off x="4313091" y="46002"/>
        <a:ext cx="1736586" cy="1442532"/>
      </dsp:txXfrm>
    </dsp:sp>
    <dsp:sp modelId="{0C837223-3C25-E943-96EE-7CA7DA5A3FCC}">
      <dsp:nvSpPr>
        <dsp:cNvPr id="0" name=""/>
        <dsp:cNvSpPr/>
      </dsp:nvSpPr>
      <dsp:spPr>
        <a:xfrm>
          <a:off x="4268212" y="1677881"/>
          <a:ext cx="1826344" cy="153229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i="0" u="none" kern="1200" dirty="0" smtClean="0"/>
            <a:t>Una nueva arquitectura</a:t>
          </a:r>
          <a:endParaRPr lang="es-ES_tradnl" sz="1600" b="0" i="0" u="none" kern="1200" dirty="0"/>
        </a:p>
      </dsp:txBody>
      <dsp:txXfrm>
        <a:off x="4313091" y="1722760"/>
        <a:ext cx="1736586" cy="1442532"/>
      </dsp:txXfrm>
    </dsp:sp>
    <dsp:sp modelId="{12F063E7-731B-7D47-9F2F-9E013D056687}">
      <dsp:nvSpPr>
        <dsp:cNvPr id="0" name=""/>
        <dsp:cNvSpPr/>
      </dsp:nvSpPr>
      <dsp:spPr>
        <a:xfrm>
          <a:off x="4268212" y="3354639"/>
          <a:ext cx="1826344" cy="153229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i="0" u="none" kern="1200" dirty="0" smtClean="0"/>
            <a:t>Propuestas para un nuevo sistema de cooperación: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i="0" u="none" kern="1200" dirty="0" smtClean="0"/>
            <a:t>Las 7 Cs</a:t>
          </a:r>
          <a:endParaRPr lang="es-ES_tradnl" sz="1600" b="0" i="0" u="none" kern="1200" dirty="0"/>
        </a:p>
      </dsp:txBody>
      <dsp:txXfrm>
        <a:off x="4313091" y="3399518"/>
        <a:ext cx="1736586" cy="1442532"/>
      </dsp:txXfrm>
    </dsp:sp>
    <dsp:sp modelId="{E565F127-FBA0-B649-A21E-04E49ED08FD4}">
      <dsp:nvSpPr>
        <dsp:cNvPr id="0" name=""/>
        <dsp:cNvSpPr/>
      </dsp:nvSpPr>
      <dsp:spPr>
        <a:xfrm>
          <a:off x="6401382" y="1123"/>
          <a:ext cx="1826344" cy="153229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i="0" u="none" kern="1200" dirty="0" smtClean="0"/>
            <a:t>Conclusiones</a:t>
          </a:r>
          <a:endParaRPr lang="es-ES_tradnl" sz="1600" b="0" i="0" u="none" kern="1200" dirty="0"/>
        </a:p>
      </dsp:txBody>
      <dsp:txXfrm>
        <a:off x="6446261" y="46002"/>
        <a:ext cx="1736586" cy="1442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93C5C-B91D-AE41-894D-5D1077F6DC85}">
      <dsp:nvSpPr>
        <dsp:cNvPr id="0" name=""/>
        <dsp:cNvSpPr/>
      </dsp:nvSpPr>
      <dsp:spPr>
        <a:xfrm>
          <a:off x="3733187" y="-106644"/>
          <a:ext cx="1677624" cy="9904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Que promueve derechos, justicia social, inclusión, soluciones ecológicas y la paz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rgbClr val="FFC000"/>
              </a:solidFill>
            </a:rPr>
            <a:t>TRANSFORMA</a:t>
          </a:r>
          <a:endParaRPr lang="es-ES_tradnl" sz="1000" b="1" i="0" u="none" kern="1200" dirty="0">
            <a:solidFill>
              <a:srgbClr val="FFC000"/>
            </a:solidFill>
          </a:endParaRPr>
        </a:p>
      </dsp:txBody>
      <dsp:txXfrm>
        <a:off x="3781535" y="-58296"/>
        <a:ext cx="1580928" cy="893725"/>
      </dsp:txXfrm>
    </dsp:sp>
    <dsp:sp modelId="{C4EBA480-DA4B-3B4E-AA04-F7851AF0D6D3}">
      <dsp:nvSpPr>
        <dsp:cNvPr id="0" name=""/>
        <dsp:cNvSpPr/>
      </dsp:nvSpPr>
      <dsp:spPr>
        <a:xfrm>
          <a:off x="2366838" y="388566"/>
          <a:ext cx="4410323" cy="4410323"/>
        </a:xfrm>
        <a:custGeom>
          <a:avLst/>
          <a:gdLst/>
          <a:ahLst/>
          <a:cxnLst/>
          <a:rect l="0" t="0" r="0" b="0"/>
          <a:pathLst>
            <a:path>
              <a:moveTo>
                <a:pt x="3047400" y="167179"/>
              </a:moveTo>
              <a:arcTo wR="2205161" hR="2205161" stAng="17547233" swAng="56691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D6007-3F77-E04B-85A9-2AF3CF0A4F14}">
      <dsp:nvSpPr>
        <dsp:cNvPr id="0" name=""/>
        <dsp:cNvSpPr/>
      </dsp:nvSpPr>
      <dsp:spPr>
        <a:xfrm>
          <a:off x="5457252" y="723621"/>
          <a:ext cx="1677624" cy="9904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Capaz de responder a las emergencias de un mundo en crisis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i="0" u="none" kern="1200" dirty="0" smtClean="0">
              <a:solidFill>
                <a:srgbClr val="FFC000"/>
              </a:solidFill>
            </a:rPr>
            <a:t>ATIENDE</a:t>
          </a:r>
          <a:endParaRPr lang="es-ES_tradnl" sz="1000" b="1" i="0" u="none" kern="1200" dirty="0">
            <a:solidFill>
              <a:srgbClr val="FFC000"/>
            </a:solidFill>
          </a:endParaRPr>
        </a:p>
      </dsp:txBody>
      <dsp:txXfrm>
        <a:off x="5505600" y="771969"/>
        <a:ext cx="1580928" cy="893725"/>
      </dsp:txXfrm>
    </dsp:sp>
    <dsp:sp modelId="{19AAD970-BA5C-D640-A545-45C7F8B98F25}">
      <dsp:nvSpPr>
        <dsp:cNvPr id="0" name=""/>
        <dsp:cNvSpPr/>
      </dsp:nvSpPr>
      <dsp:spPr>
        <a:xfrm>
          <a:off x="2366838" y="388566"/>
          <a:ext cx="4410323" cy="4410323"/>
        </a:xfrm>
        <a:custGeom>
          <a:avLst/>
          <a:gdLst/>
          <a:ahLst/>
          <a:cxnLst/>
          <a:rect l="0" t="0" r="0" b="0"/>
          <a:pathLst>
            <a:path>
              <a:moveTo>
                <a:pt x="4230812" y="1333682"/>
              </a:moveTo>
              <a:arcTo wR="2205161" hR="2205161" stAng="20203295" swAng="13757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9D1C6-EB32-9342-92AD-C142D73DC37D}">
      <dsp:nvSpPr>
        <dsp:cNvPr id="0" name=""/>
        <dsp:cNvSpPr/>
      </dsp:nvSpPr>
      <dsp:spPr>
        <a:xfrm>
          <a:off x="5883061" y="2589212"/>
          <a:ext cx="1677624" cy="9904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Que promueve la coherencia de políticas para el desarrollo sostenible en la acción del estado y los diversos agentes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i="0" u="none" kern="1200" dirty="0" smtClean="0">
              <a:solidFill>
                <a:srgbClr val="FFC000"/>
              </a:solidFill>
            </a:rPr>
            <a:t>INTEGRA</a:t>
          </a:r>
          <a:endParaRPr lang="es-ES_tradnl" sz="1000" b="1" i="0" u="none" kern="1200" dirty="0">
            <a:solidFill>
              <a:srgbClr val="FFC000"/>
            </a:solidFill>
          </a:endParaRPr>
        </a:p>
      </dsp:txBody>
      <dsp:txXfrm>
        <a:off x="5931409" y="2637560"/>
        <a:ext cx="1580928" cy="893725"/>
      </dsp:txXfrm>
    </dsp:sp>
    <dsp:sp modelId="{9E5C4D33-1D6A-8546-AD1D-C3DCDD102F22}">
      <dsp:nvSpPr>
        <dsp:cNvPr id="0" name=""/>
        <dsp:cNvSpPr/>
      </dsp:nvSpPr>
      <dsp:spPr>
        <a:xfrm>
          <a:off x="2366838" y="388566"/>
          <a:ext cx="4410323" cy="4410323"/>
        </a:xfrm>
        <a:custGeom>
          <a:avLst/>
          <a:gdLst/>
          <a:ahLst/>
          <a:cxnLst/>
          <a:rect l="0" t="0" r="0" b="0"/>
          <a:pathLst>
            <a:path>
              <a:moveTo>
                <a:pt x="4174901" y="3196555"/>
              </a:moveTo>
              <a:arcTo wR="2205161" hR="2205161" stAng="1603000" swAng="94120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67A63-8C4C-F34E-AFFC-65F88FC00FB5}">
      <dsp:nvSpPr>
        <dsp:cNvPr id="0" name=""/>
        <dsp:cNvSpPr/>
      </dsp:nvSpPr>
      <dsp:spPr>
        <a:xfrm>
          <a:off x="4689971" y="4085299"/>
          <a:ext cx="1677624" cy="9904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Promotora de valores de ciudadanía global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rgbClr val="FFC000"/>
              </a:solidFill>
            </a:rPr>
            <a:t>ENRAIZA</a:t>
          </a:r>
          <a:endParaRPr lang="es-ES_tradnl" sz="1000" b="1" i="0" u="none" kern="1200" dirty="0">
            <a:solidFill>
              <a:srgbClr val="FFC000"/>
            </a:solidFill>
          </a:endParaRPr>
        </a:p>
      </dsp:txBody>
      <dsp:txXfrm>
        <a:off x="4738319" y="4133647"/>
        <a:ext cx="1580928" cy="893725"/>
      </dsp:txXfrm>
    </dsp:sp>
    <dsp:sp modelId="{4B6B6E63-3E89-6E4E-8131-8753B0B0819C}">
      <dsp:nvSpPr>
        <dsp:cNvPr id="0" name=""/>
        <dsp:cNvSpPr/>
      </dsp:nvSpPr>
      <dsp:spPr>
        <a:xfrm>
          <a:off x="2366838" y="388566"/>
          <a:ext cx="4410323" cy="4410323"/>
        </a:xfrm>
        <a:custGeom>
          <a:avLst/>
          <a:gdLst/>
          <a:ahLst/>
          <a:cxnLst/>
          <a:rect l="0" t="0" r="0" b="0"/>
          <a:pathLst>
            <a:path>
              <a:moveTo>
                <a:pt x="2320776" y="4407290"/>
              </a:moveTo>
              <a:arcTo wR="2205161" hR="2205161" stAng="5219678" swAng="36064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ED5E2-1CA7-AF49-8E54-B2417CF9F479}">
      <dsp:nvSpPr>
        <dsp:cNvPr id="0" name=""/>
        <dsp:cNvSpPr/>
      </dsp:nvSpPr>
      <dsp:spPr>
        <a:xfrm>
          <a:off x="2776403" y="4085299"/>
          <a:ext cx="1677624" cy="9904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Una cooperación feminista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rgbClr val="FFC000"/>
              </a:solidFill>
            </a:rPr>
            <a:t>CUIDA</a:t>
          </a:r>
          <a:endParaRPr lang="es-ES_tradnl" sz="1000" b="1" i="0" u="none" kern="1200" dirty="0">
            <a:solidFill>
              <a:srgbClr val="FFC000"/>
            </a:solidFill>
          </a:endParaRPr>
        </a:p>
      </dsp:txBody>
      <dsp:txXfrm>
        <a:off x="2824751" y="4133647"/>
        <a:ext cx="1580928" cy="893725"/>
      </dsp:txXfrm>
    </dsp:sp>
    <dsp:sp modelId="{496DFBBE-5DBC-2441-A7B4-CF675F711663}">
      <dsp:nvSpPr>
        <dsp:cNvPr id="0" name=""/>
        <dsp:cNvSpPr/>
      </dsp:nvSpPr>
      <dsp:spPr>
        <a:xfrm>
          <a:off x="2366838" y="388566"/>
          <a:ext cx="4410323" cy="4410323"/>
        </a:xfrm>
        <a:custGeom>
          <a:avLst/>
          <a:gdLst/>
          <a:ahLst/>
          <a:cxnLst/>
          <a:rect l="0" t="0" r="0" b="0"/>
          <a:pathLst>
            <a:path>
              <a:moveTo>
                <a:pt x="576836" y="3692204"/>
              </a:moveTo>
              <a:arcTo wR="2205161" hR="2205161" stAng="8255795" swAng="94120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E5A99-137D-AD41-85B5-9BF3D58EEDB0}">
      <dsp:nvSpPr>
        <dsp:cNvPr id="0" name=""/>
        <dsp:cNvSpPr/>
      </dsp:nvSpPr>
      <dsp:spPr>
        <a:xfrm>
          <a:off x="1583313" y="2589212"/>
          <a:ext cx="1677624" cy="9904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que se muestra orgullosa de su descentralización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i="0" u="none" kern="1200" dirty="0" smtClean="0">
              <a:solidFill>
                <a:srgbClr val="FFC000"/>
              </a:solidFill>
            </a:rPr>
            <a:t>ENLAZA</a:t>
          </a:r>
          <a:endParaRPr lang="es-ES_tradnl" sz="1000" b="1" i="0" u="none" kern="1200" dirty="0">
            <a:solidFill>
              <a:srgbClr val="FFC000"/>
            </a:solidFill>
          </a:endParaRPr>
        </a:p>
      </dsp:txBody>
      <dsp:txXfrm>
        <a:off x="1631661" y="2637560"/>
        <a:ext cx="1580928" cy="893725"/>
      </dsp:txXfrm>
    </dsp:sp>
    <dsp:sp modelId="{A41BAB94-06D5-5A46-9C05-BA95DC55A4AE}">
      <dsp:nvSpPr>
        <dsp:cNvPr id="0" name=""/>
        <dsp:cNvSpPr/>
      </dsp:nvSpPr>
      <dsp:spPr>
        <a:xfrm>
          <a:off x="2366838" y="388566"/>
          <a:ext cx="4410323" cy="4410323"/>
        </a:xfrm>
        <a:custGeom>
          <a:avLst/>
          <a:gdLst/>
          <a:ahLst/>
          <a:cxnLst/>
          <a:rect l="0" t="0" r="0" b="0"/>
          <a:pathLst>
            <a:path>
              <a:moveTo>
                <a:pt x="41" y="2191704"/>
              </a:moveTo>
              <a:arcTo wR="2205161" hR="2205161" stAng="10820979" swAng="13757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05DE8-22F6-CF4E-B244-0E2C3B4698A7}">
      <dsp:nvSpPr>
        <dsp:cNvPr id="0" name=""/>
        <dsp:cNvSpPr/>
      </dsp:nvSpPr>
      <dsp:spPr>
        <a:xfrm>
          <a:off x="2009122" y="723621"/>
          <a:ext cx="1677624" cy="9904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Aprende de los demás y de si mismo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i="0" u="none" kern="1200" dirty="0" smtClean="0">
              <a:solidFill>
                <a:srgbClr val="FFC000"/>
              </a:solidFill>
            </a:rPr>
            <a:t>APRENDE</a:t>
          </a:r>
          <a:endParaRPr lang="es-ES_tradnl" sz="1000" b="1" i="0" u="none" kern="1200" dirty="0">
            <a:solidFill>
              <a:srgbClr val="FFC000"/>
            </a:solidFill>
          </a:endParaRPr>
        </a:p>
      </dsp:txBody>
      <dsp:txXfrm>
        <a:off x="2057470" y="771969"/>
        <a:ext cx="1580928" cy="893725"/>
      </dsp:txXfrm>
    </dsp:sp>
    <dsp:sp modelId="{F3642F81-2CB2-E84E-B4CD-7847051EF045}">
      <dsp:nvSpPr>
        <dsp:cNvPr id="0" name=""/>
        <dsp:cNvSpPr/>
      </dsp:nvSpPr>
      <dsp:spPr>
        <a:xfrm>
          <a:off x="2366838" y="388566"/>
          <a:ext cx="4410323" cy="4410323"/>
        </a:xfrm>
        <a:custGeom>
          <a:avLst/>
          <a:gdLst/>
          <a:ahLst/>
          <a:cxnLst/>
          <a:rect l="0" t="0" r="0" b="0"/>
          <a:pathLst>
            <a:path>
              <a:moveTo>
                <a:pt x="1039786" y="333093"/>
              </a:moveTo>
              <a:arcTo wR="2205161" hR="2205161" stAng="14285847" swAng="56691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5CBE8-7020-7644-B6E0-9B29C33E321F}">
      <dsp:nvSpPr>
        <dsp:cNvPr id="0" name=""/>
        <dsp:cNvSpPr/>
      </dsp:nvSpPr>
      <dsp:spPr>
        <a:xfrm>
          <a:off x="0" y="0"/>
          <a:ext cx="6679571" cy="9095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Al Nile" charset="-78"/>
              <a:ea typeface="Al Nile" charset="-78"/>
              <a:cs typeface="Al Nile" charset="-78"/>
            </a:rPr>
            <a:t>NIPS / </a:t>
          </a:r>
          <a:r>
            <a:rPr lang="es-ES_tradnl" sz="2400" kern="1200" dirty="0" smtClean="0">
              <a:solidFill>
                <a:srgbClr val="FD8008"/>
              </a:solidFill>
              <a:latin typeface="Al Nile" charset="-78"/>
              <a:ea typeface="Al Nile" charset="-78"/>
              <a:cs typeface="Al Nile" charset="-78"/>
            </a:rPr>
            <a:t>1 Octubre</a:t>
          </a:r>
          <a:endParaRPr lang="es-ES_tradnl" sz="2400" kern="1200" dirty="0">
            <a:solidFill>
              <a:srgbClr val="FD8008"/>
            </a:solidFill>
            <a:latin typeface="Al Nile" charset="-78"/>
            <a:ea typeface="Al Nile" charset="-78"/>
            <a:cs typeface="Al Nile" charset="-78"/>
          </a:endParaRPr>
        </a:p>
      </dsp:txBody>
      <dsp:txXfrm>
        <a:off x="26641" y="26641"/>
        <a:ext cx="5591633" cy="856305"/>
      </dsp:txXfrm>
    </dsp:sp>
    <dsp:sp modelId="{EFA429DF-1770-A546-8F56-6D60D640AA43}">
      <dsp:nvSpPr>
        <dsp:cNvPr id="0" name=""/>
        <dsp:cNvSpPr/>
      </dsp:nvSpPr>
      <dsp:spPr>
        <a:xfrm>
          <a:off x="498799" y="1035918"/>
          <a:ext cx="6679571" cy="9095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Al Nile" charset="-78"/>
              <a:ea typeface="Al Nile" charset="-78"/>
              <a:cs typeface="Al Nile" charset="-78"/>
            </a:rPr>
            <a:t>Trabajo en los </a:t>
          </a:r>
          <a:r>
            <a:rPr lang="es-ES_tradnl" sz="2400" kern="1200" dirty="0" err="1" smtClean="0">
              <a:latin typeface="Al Nile" charset="-78"/>
              <a:ea typeface="Al Nile" charset="-78"/>
              <a:cs typeface="Al Nile" charset="-78"/>
            </a:rPr>
            <a:t>GTs</a:t>
          </a:r>
          <a:endParaRPr lang="es-ES_tradnl" sz="2400" kern="1200" dirty="0">
            <a:latin typeface="Al Nile" charset="-78"/>
            <a:ea typeface="Al Nile" charset="-78"/>
            <a:cs typeface="Al Nile" charset="-78"/>
          </a:endParaRPr>
        </a:p>
      </dsp:txBody>
      <dsp:txXfrm>
        <a:off x="525440" y="1062559"/>
        <a:ext cx="5536258" cy="856305"/>
      </dsp:txXfrm>
    </dsp:sp>
    <dsp:sp modelId="{F68097CC-6737-8646-AF74-87F0D9ED7317}">
      <dsp:nvSpPr>
        <dsp:cNvPr id="0" name=""/>
        <dsp:cNvSpPr/>
      </dsp:nvSpPr>
      <dsp:spPr>
        <a:xfrm>
          <a:off x="997598" y="2071837"/>
          <a:ext cx="6679571" cy="9095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Al Nile" charset="-78"/>
              <a:ea typeface="Al Nile" charset="-78"/>
              <a:cs typeface="Al Nile" charset="-78"/>
            </a:rPr>
            <a:t>Direcciones y Presidencias / </a:t>
          </a:r>
          <a:r>
            <a:rPr lang="es-ES_tradnl" sz="2400" kern="1200" dirty="0" smtClean="0">
              <a:solidFill>
                <a:srgbClr val="FD8008"/>
              </a:solidFill>
              <a:latin typeface="Al Nile" charset="-78"/>
              <a:ea typeface="Al Nile" charset="-78"/>
              <a:cs typeface="Al Nile" charset="-78"/>
            </a:rPr>
            <a:t>7 Octubre</a:t>
          </a:r>
          <a:endParaRPr lang="es-ES_tradnl" sz="2400" kern="1200" dirty="0">
            <a:solidFill>
              <a:srgbClr val="FD8008"/>
            </a:solidFill>
            <a:latin typeface="Al Nile" charset="-78"/>
            <a:ea typeface="Al Nile" charset="-78"/>
            <a:cs typeface="Al Nile" charset="-78"/>
          </a:endParaRPr>
        </a:p>
      </dsp:txBody>
      <dsp:txXfrm>
        <a:off x="1024239" y="2098478"/>
        <a:ext cx="5536258" cy="856305"/>
      </dsp:txXfrm>
    </dsp:sp>
    <dsp:sp modelId="{B6871115-A5F3-2B4F-BDFC-031AF841A382}">
      <dsp:nvSpPr>
        <dsp:cNvPr id="0" name=""/>
        <dsp:cNvSpPr/>
      </dsp:nvSpPr>
      <dsp:spPr>
        <a:xfrm>
          <a:off x="1496397" y="3107756"/>
          <a:ext cx="6679571" cy="9095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Al Nile" charset="-78"/>
              <a:ea typeface="Al Nile" charset="-78"/>
              <a:cs typeface="Al Nile" charset="-78"/>
            </a:rPr>
            <a:t>Grupo de políticas ampliado / </a:t>
          </a:r>
          <a:r>
            <a:rPr lang="es-ES_tradnl" sz="2400" kern="1200" dirty="0" smtClean="0">
              <a:solidFill>
                <a:srgbClr val="FD8008"/>
              </a:solidFill>
              <a:latin typeface="Al Nile" charset="-78"/>
              <a:ea typeface="Al Nile" charset="-78"/>
              <a:cs typeface="Al Nile" charset="-78"/>
            </a:rPr>
            <a:t>13 Octubre</a:t>
          </a:r>
          <a:endParaRPr lang="es-ES_tradnl" sz="2400" kern="1200" dirty="0">
            <a:solidFill>
              <a:srgbClr val="FD8008"/>
            </a:solidFill>
            <a:latin typeface="Al Nile" charset="-78"/>
            <a:ea typeface="Al Nile" charset="-78"/>
            <a:cs typeface="Al Nile" charset="-78"/>
          </a:endParaRPr>
        </a:p>
      </dsp:txBody>
      <dsp:txXfrm>
        <a:off x="1523038" y="3134397"/>
        <a:ext cx="5536258" cy="856305"/>
      </dsp:txXfrm>
    </dsp:sp>
    <dsp:sp modelId="{BA372DB5-FE6F-2A45-A55A-891A9DAAFC1D}">
      <dsp:nvSpPr>
        <dsp:cNvPr id="0" name=""/>
        <dsp:cNvSpPr/>
      </dsp:nvSpPr>
      <dsp:spPr>
        <a:xfrm>
          <a:off x="1995196" y="4143675"/>
          <a:ext cx="6679571" cy="9095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Al Nile" charset="-78"/>
              <a:ea typeface="Al Nile" charset="-78"/>
              <a:cs typeface="Al Nile" charset="-78"/>
            </a:rPr>
            <a:t>Junta de Gobierno / </a:t>
          </a:r>
          <a:r>
            <a:rPr lang="es-ES_tradnl" sz="2400" kern="1200" dirty="0" smtClean="0">
              <a:solidFill>
                <a:srgbClr val="FD8008"/>
              </a:solidFill>
              <a:latin typeface="Al Nile" charset="-78"/>
              <a:ea typeface="Al Nile" charset="-78"/>
              <a:cs typeface="Al Nile" charset="-78"/>
            </a:rPr>
            <a:t>16 Octubre</a:t>
          </a:r>
          <a:endParaRPr lang="es-ES_tradnl" sz="2400" kern="1200" dirty="0">
            <a:solidFill>
              <a:srgbClr val="FD8008"/>
            </a:solidFill>
            <a:latin typeface="Al Nile" charset="-78"/>
            <a:ea typeface="Al Nile" charset="-78"/>
            <a:cs typeface="Al Nile" charset="-78"/>
          </a:endParaRPr>
        </a:p>
      </dsp:txBody>
      <dsp:txXfrm>
        <a:off x="2021837" y="4170316"/>
        <a:ext cx="5536258" cy="856305"/>
      </dsp:txXfrm>
    </dsp:sp>
    <dsp:sp modelId="{6288CA29-BAD6-5641-AA00-8E545CBE346A}">
      <dsp:nvSpPr>
        <dsp:cNvPr id="0" name=""/>
        <dsp:cNvSpPr/>
      </dsp:nvSpPr>
      <dsp:spPr>
        <a:xfrm>
          <a:off x="6088339" y="664504"/>
          <a:ext cx="591231" cy="59123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400" kern="1200">
            <a:latin typeface="Al Nile" charset="-78"/>
            <a:ea typeface="Al Nile" charset="-78"/>
            <a:cs typeface="Al Nile" charset="-78"/>
          </a:endParaRPr>
        </a:p>
      </dsp:txBody>
      <dsp:txXfrm>
        <a:off x="6221366" y="664504"/>
        <a:ext cx="325177" cy="444901"/>
      </dsp:txXfrm>
    </dsp:sp>
    <dsp:sp modelId="{4C75BF3B-B1B3-CA46-B5D3-F6C1F26A7729}">
      <dsp:nvSpPr>
        <dsp:cNvPr id="0" name=""/>
        <dsp:cNvSpPr/>
      </dsp:nvSpPr>
      <dsp:spPr>
        <a:xfrm>
          <a:off x="6587138" y="1700422"/>
          <a:ext cx="591231" cy="59123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400" kern="1200">
            <a:latin typeface="Al Nile" charset="-78"/>
            <a:ea typeface="Al Nile" charset="-78"/>
            <a:cs typeface="Al Nile" charset="-78"/>
          </a:endParaRPr>
        </a:p>
      </dsp:txBody>
      <dsp:txXfrm>
        <a:off x="6720165" y="1700422"/>
        <a:ext cx="325177" cy="444901"/>
      </dsp:txXfrm>
    </dsp:sp>
    <dsp:sp modelId="{2DA348B9-1EDB-CE46-BB21-340FB7C00BD2}">
      <dsp:nvSpPr>
        <dsp:cNvPr id="0" name=""/>
        <dsp:cNvSpPr/>
      </dsp:nvSpPr>
      <dsp:spPr>
        <a:xfrm>
          <a:off x="7085937" y="2721182"/>
          <a:ext cx="591231" cy="59123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400" kern="1200">
            <a:latin typeface="Al Nile" charset="-78"/>
            <a:ea typeface="Al Nile" charset="-78"/>
            <a:cs typeface="Al Nile" charset="-78"/>
          </a:endParaRPr>
        </a:p>
      </dsp:txBody>
      <dsp:txXfrm>
        <a:off x="7218964" y="2721182"/>
        <a:ext cx="325177" cy="444901"/>
      </dsp:txXfrm>
    </dsp:sp>
    <dsp:sp modelId="{4BB30423-2BC4-D94F-BE2A-0227EE9D19ED}">
      <dsp:nvSpPr>
        <dsp:cNvPr id="0" name=""/>
        <dsp:cNvSpPr/>
      </dsp:nvSpPr>
      <dsp:spPr>
        <a:xfrm>
          <a:off x="7584737" y="3767207"/>
          <a:ext cx="591231" cy="59123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400" kern="1200">
            <a:latin typeface="Al Nile" charset="-78"/>
            <a:ea typeface="Al Nile" charset="-78"/>
            <a:cs typeface="Al Nile" charset="-78"/>
          </a:endParaRPr>
        </a:p>
      </dsp:txBody>
      <dsp:txXfrm>
        <a:off x="7717764" y="3767207"/>
        <a:ext cx="325177" cy="4449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659D6-04EB-3047-AF76-540188BF931F}">
      <dsp:nvSpPr>
        <dsp:cNvPr id="0" name=""/>
        <dsp:cNvSpPr/>
      </dsp:nvSpPr>
      <dsp:spPr>
        <a:xfrm>
          <a:off x="1676399" y="0"/>
          <a:ext cx="4876800" cy="4876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C1E4E0-FD37-1D49-B338-67BE65C1DBAD}">
      <dsp:nvSpPr>
        <dsp:cNvPr id="0" name=""/>
        <dsp:cNvSpPr/>
      </dsp:nvSpPr>
      <dsp:spPr>
        <a:xfrm>
          <a:off x="1993392" y="316992"/>
          <a:ext cx="1950720" cy="1950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Reforma exprés / cosmética</a:t>
          </a:r>
          <a:endParaRPr lang="es-ES_tradnl" sz="1900" kern="1200" dirty="0"/>
        </a:p>
      </dsp:txBody>
      <dsp:txXfrm>
        <a:off x="2088618" y="412218"/>
        <a:ext cx="1760268" cy="1760268"/>
      </dsp:txXfrm>
    </dsp:sp>
    <dsp:sp modelId="{A1B256A9-3CC0-2240-9363-8E67E592FC90}">
      <dsp:nvSpPr>
        <dsp:cNvPr id="0" name=""/>
        <dsp:cNvSpPr/>
      </dsp:nvSpPr>
      <dsp:spPr>
        <a:xfrm>
          <a:off x="4285488" y="316992"/>
          <a:ext cx="1950720" cy="1950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err="1" smtClean="0"/>
            <a:t>Procastinación</a:t>
          </a:r>
          <a:endParaRPr lang="es-ES_tradnl" sz="1900" kern="1200" dirty="0"/>
        </a:p>
      </dsp:txBody>
      <dsp:txXfrm>
        <a:off x="4380714" y="412218"/>
        <a:ext cx="1760268" cy="1760268"/>
      </dsp:txXfrm>
    </dsp:sp>
    <dsp:sp modelId="{430A34F5-9BE3-7D4C-B4F2-C35012BE1ABD}">
      <dsp:nvSpPr>
        <dsp:cNvPr id="0" name=""/>
        <dsp:cNvSpPr/>
      </dsp:nvSpPr>
      <dsp:spPr>
        <a:xfrm>
          <a:off x="1993392" y="2609088"/>
          <a:ext cx="1950720" cy="1950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Reforma al cajón</a:t>
          </a:r>
          <a:endParaRPr lang="es-ES_tradnl" sz="1900" kern="1200" dirty="0"/>
        </a:p>
      </dsp:txBody>
      <dsp:txXfrm>
        <a:off x="2088618" y="2704314"/>
        <a:ext cx="1760268" cy="1760268"/>
      </dsp:txXfrm>
    </dsp:sp>
    <dsp:sp modelId="{DFA72FBA-485B-BB42-93DC-A486FCEBFB91}">
      <dsp:nvSpPr>
        <dsp:cNvPr id="0" name=""/>
        <dsp:cNvSpPr/>
      </dsp:nvSpPr>
      <dsp:spPr>
        <a:xfrm>
          <a:off x="4285488" y="2609088"/>
          <a:ext cx="1950720" cy="1950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Renovación del sistema cooperación</a:t>
          </a:r>
          <a:endParaRPr lang="es-ES_tradnl" sz="1900" kern="1200" dirty="0"/>
        </a:p>
      </dsp:txBody>
      <dsp:txXfrm>
        <a:off x="4380714" y="2704314"/>
        <a:ext cx="1760268" cy="17602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659D6-04EB-3047-AF76-540188BF931F}">
      <dsp:nvSpPr>
        <dsp:cNvPr id="0" name=""/>
        <dsp:cNvSpPr/>
      </dsp:nvSpPr>
      <dsp:spPr>
        <a:xfrm>
          <a:off x="1676399" y="0"/>
          <a:ext cx="4876800" cy="4876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C1E4E0-FD37-1D49-B338-67BE65C1DBAD}">
      <dsp:nvSpPr>
        <dsp:cNvPr id="0" name=""/>
        <dsp:cNvSpPr/>
      </dsp:nvSpPr>
      <dsp:spPr>
        <a:xfrm>
          <a:off x="1993392" y="316992"/>
          <a:ext cx="1950720" cy="1950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Reforma exprés / cosmética</a:t>
          </a:r>
          <a:endParaRPr lang="es-ES_tradnl" sz="1900" kern="1200" dirty="0"/>
        </a:p>
      </dsp:txBody>
      <dsp:txXfrm>
        <a:off x="2088618" y="412218"/>
        <a:ext cx="1760268" cy="1760268"/>
      </dsp:txXfrm>
    </dsp:sp>
    <dsp:sp modelId="{A1B256A9-3CC0-2240-9363-8E67E592FC90}">
      <dsp:nvSpPr>
        <dsp:cNvPr id="0" name=""/>
        <dsp:cNvSpPr/>
      </dsp:nvSpPr>
      <dsp:spPr>
        <a:xfrm>
          <a:off x="4285488" y="316992"/>
          <a:ext cx="1950720" cy="1950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err="1" smtClean="0"/>
            <a:t>Procastinación</a:t>
          </a:r>
          <a:endParaRPr lang="es-ES_tradnl" sz="1900" kern="1200" dirty="0"/>
        </a:p>
      </dsp:txBody>
      <dsp:txXfrm>
        <a:off x="4380714" y="412218"/>
        <a:ext cx="1760268" cy="1760268"/>
      </dsp:txXfrm>
    </dsp:sp>
    <dsp:sp modelId="{430A34F5-9BE3-7D4C-B4F2-C35012BE1ABD}">
      <dsp:nvSpPr>
        <dsp:cNvPr id="0" name=""/>
        <dsp:cNvSpPr/>
      </dsp:nvSpPr>
      <dsp:spPr>
        <a:xfrm>
          <a:off x="1993392" y="2609088"/>
          <a:ext cx="1950720" cy="1950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Reforma al cajón</a:t>
          </a:r>
          <a:endParaRPr lang="es-ES_tradnl" sz="1900" kern="1200" dirty="0"/>
        </a:p>
      </dsp:txBody>
      <dsp:txXfrm>
        <a:off x="2088618" y="2704314"/>
        <a:ext cx="1760268" cy="1760268"/>
      </dsp:txXfrm>
    </dsp:sp>
    <dsp:sp modelId="{DFA72FBA-485B-BB42-93DC-A486FCEBFB91}">
      <dsp:nvSpPr>
        <dsp:cNvPr id="0" name=""/>
        <dsp:cNvSpPr/>
      </dsp:nvSpPr>
      <dsp:spPr>
        <a:xfrm>
          <a:off x="4285488" y="2609088"/>
          <a:ext cx="1950720" cy="1950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Renovación del sistema cooperación</a:t>
          </a:r>
          <a:endParaRPr lang="es-ES_tradnl" sz="1900" kern="1200" dirty="0"/>
        </a:p>
      </dsp:txBody>
      <dsp:txXfrm>
        <a:off x="4380714" y="2704314"/>
        <a:ext cx="1760268" cy="1760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34CD3-756E-7444-A24B-02602A6E665A}">
      <dsp:nvSpPr>
        <dsp:cNvPr id="0" name=""/>
        <dsp:cNvSpPr/>
      </dsp:nvSpPr>
      <dsp:spPr>
        <a:xfrm>
          <a:off x="4456" y="2309"/>
          <a:ext cx="1923312" cy="23145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+mj-lt"/>
              <a:ea typeface="Tahoma" charset="0"/>
              <a:cs typeface="Tahoma" charset="0"/>
            </a:rPr>
            <a:t>Trabajo subcomisión - Congreso Diputados</a:t>
          </a:r>
          <a:endParaRPr lang="es-ES_tradnl" sz="2000" kern="1200" dirty="0">
            <a:latin typeface="+mj-lt"/>
            <a:ea typeface="Tahoma" charset="0"/>
            <a:cs typeface="Tahoma" charset="0"/>
          </a:endParaRPr>
        </a:p>
      </dsp:txBody>
      <dsp:txXfrm>
        <a:off x="60788" y="58641"/>
        <a:ext cx="1810648" cy="2201910"/>
      </dsp:txXfrm>
    </dsp:sp>
    <dsp:sp modelId="{A2BFBFAC-1A4A-5E4C-A844-40510514D591}">
      <dsp:nvSpPr>
        <dsp:cNvPr id="0" name=""/>
        <dsp:cNvSpPr/>
      </dsp:nvSpPr>
      <dsp:spPr>
        <a:xfrm>
          <a:off x="4456" y="2559915"/>
          <a:ext cx="800323" cy="23145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>
              <a:latin typeface="+mj-lt"/>
              <a:ea typeface="Tahoma" charset="0"/>
              <a:cs typeface="Tahoma" charset="0"/>
            </a:rPr>
            <a:t>Proceso debate de la reforma</a:t>
          </a:r>
          <a:endParaRPr lang="es-ES_tradnl" sz="1100" kern="1200" dirty="0">
            <a:latin typeface="+mj-lt"/>
            <a:ea typeface="Tahoma" charset="0"/>
            <a:cs typeface="Tahoma" charset="0"/>
          </a:endParaRPr>
        </a:p>
      </dsp:txBody>
      <dsp:txXfrm>
        <a:off x="27897" y="2583356"/>
        <a:ext cx="753441" cy="2267692"/>
      </dsp:txXfrm>
    </dsp:sp>
    <dsp:sp modelId="{B4F51517-8BD8-DE4B-B9F6-E0F3BC5CC27D}">
      <dsp:nvSpPr>
        <dsp:cNvPr id="0" name=""/>
        <dsp:cNvSpPr/>
      </dsp:nvSpPr>
      <dsp:spPr>
        <a:xfrm>
          <a:off x="872006" y="2559915"/>
          <a:ext cx="1055762" cy="23145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>
              <a:latin typeface="+mj-lt"/>
              <a:ea typeface="Tahoma" charset="0"/>
              <a:cs typeface="Tahoma" charset="0"/>
            </a:rPr>
            <a:t>Nueva Ley de Cooperación y desarrollo sostenible</a:t>
          </a:r>
          <a:endParaRPr lang="es-ES_tradnl" sz="1100" kern="1200" dirty="0">
            <a:latin typeface="+mj-lt"/>
            <a:ea typeface="Tahoma" charset="0"/>
            <a:cs typeface="Tahoma" charset="0"/>
          </a:endParaRPr>
        </a:p>
      </dsp:txBody>
      <dsp:txXfrm>
        <a:off x="902928" y="2590837"/>
        <a:ext cx="993918" cy="2252730"/>
      </dsp:txXfrm>
    </dsp:sp>
    <dsp:sp modelId="{6E552C78-31CD-3742-9DD8-9D481FD18C05}">
      <dsp:nvSpPr>
        <dsp:cNvPr id="0" name=""/>
        <dsp:cNvSpPr/>
      </dsp:nvSpPr>
      <dsp:spPr>
        <a:xfrm>
          <a:off x="2062223" y="2309"/>
          <a:ext cx="3234058" cy="23145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+mj-lt"/>
              <a:ea typeface="Tahoma" charset="0"/>
              <a:cs typeface="Tahoma" charset="0"/>
            </a:rPr>
            <a:t>Ministerio de Asuntos Exteriores, UE y Cooperación</a:t>
          </a:r>
          <a:endParaRPr lang="es-ES_tradnl" sz="2000" kern="1200" dirty="0">
            <a:latin typeface="+mj-lt"/>
            <a:ea typeface="Tahoma" charset="0"/>
            <a:cs typeface="Tahoma" charset="0"/>
          </a:endParaRPr>
        </a:p>
      </dsp:txBody>
      <dsp:txXfrm>
        <a:off x="2130015" y="70101"/>
        <a:ext cx="3098474" cy="2178990"/>
      </dsp:txXfrm>
    </dsp:sp>
    <dsp:sp modelId="{28050CFD-4A0D-7140-B996-1E6DA7BE0850}">
      <dsp:nvSpPr>
        <dsp:cNvPr id="0" name=""/>
        <dsp:cNvSpPr/>
      </dsp:nvSpPr>
      <dsp:spPr>
        <a:xfrm>
          <a:off x="2062223" y="2559915"/>
          <a:ext cx="1033201" cy="23145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>
              <a:latin typeface="+mj-lt"/>
              <a:ea typeface="Tahoma" charset="0"/>
              <a:cs typeface="Tahoma" charset="0"/>
            </a:rPr>
            <a:t>Marco de relación</a:t>
          </a:r>
          <a:endParaRPr lang="es-ES_tradnl" sz="1050" kern="1200" dirty="0">
            <a:latin typeface="+mj-lt"/>
            <a:ea typeface="Tahoma" charset="0"/>
            <a:cs typeface="Tahoma" charset="0"/>
          </a:endParaRPr>
        </a:p>
      </dsp:txBody>
      <dsp:txXfrm>
        <a:off x="2092484" y="2590176"/>
        <a:ext cx="972679" cy="2254052"/>
      </dsp:txXfrm>
    </dsp:sp>
    <dsp:sp modelId="{D0658694-CCA6-5D46-937E-811998CEE5C4}">
      <dsp:nvSpPr>
        <dsp:cNvPr id="0" name=""/>
        <dsp:cNvSpPr/>
      </dsp:nvSpPr>
      <dsp:spPr>
        <a:xfrm>
          <a:off x="3162652" y="2559915"/>
          <a:ext cx="1033201" cy="23145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>
              <a:latin typeface="+mj-lt"/>
              <a:ea typeface="Tahoma" charset="0"/>
              <a:cs typeface="Tahoma" charset="0"/>
            </a:rPr>
            <a:t>Reforma de la AECID</a:t>
          </a:r>
          <a:endParaRPr lang="es-ES_tradnl" sz="1050" kern="1200" dirty="0">
            <a:latin typeface="+mj-lt"/>
            <a:ea typeface="Tahoma" charset="0"/>
            <a:cs typeface="Tahoma" charset="0"/>
          </a:endParaRPr>
        </a:p>
      </dsp:txBody>
      <dsp:txXfrm>
        <a:off x="3192913" y="2590176"/>
        <a:ext cx="972679" cy="2254052"/>
      </dsp:txXfrm>
    </dsp:sp>
    <dsp:sp modelId="{C01D0E6C-2D18-6C42-9075-8C90B5B42D7D}">
      <dsp:nvSpPr>
        <dsp:cNvPr id="0" name=""/>
        <dsp:cNvSpPr/>
      </dsp:nvSpPr>
      <dsp:spPr>
        <a:xfrm>
          <a:off x="4263080" y="2559915"/>
          <a:ext cx="1033201" cy="23145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>
              <a:latin typeface="+mj-lt"/>
              <a:ea typeface="Tahoma" charset="0"/>
              <a:cs typeface="Tahoma" charset="0"/>
            </a:rPr>
            <a:t>Diseño de la cooperación financiera</a:t>
          </a:r>
          <a:endParaRPr lang="es-ES_tradnl" sz="1050" kern="1200" dirty="0">
            <a:latin typeface="+mj-lt"/>
            <a:ea typeface="Tahoma" charset="0"/>
            <a:cs typeface="Tahoma" charset="0"/>
          </a:endParaRPr>
        </a:p>
      </dsp:txBody>
      <dsp:txXfrm>
        <a:off x="4293341" y="2590176"/>
        <a:ext cx="972679" cy="2254052"/>
      </dsp:txXfrm>
    </dsp:sp>
    <dsp:sp modelId="{EBBEC8DE-7B19-3840-BBF3-B4099E68E950}">
      <dsp:nvSpPr>
        <dsp:cNvPr id="0" name=""/>
        <dsp:cNvSpPr/>
      </dsp:nvSpPr>
      <dsp:spPr>
        <a:xfrm>
          <a:off x="5430736" y="2309"/>
          <a:ext cx="2028704" cy="23145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+mj-lt"/>
              <a:ea typeface="Tahoma" charset="0"/>
              <a:cs typeface="Tahoma" charset="0"/>
            </a:rPr>
            <a:t>Consejo Cooperación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+mj-lt"/>
              <a:ea typeface="Tahoma" charset="0"/>
              <a:cs typeface="Tahoma" charset="0"/>
            </a:rPr>
            <a:t>(diálogo AGE y actores)</a:t>
          </a:r>
          <a:endParaRPr lang="es-ES_tradnl" sz="2000" kern="1200" dirty="0">
            <a:latin typeface="+mj-lt"/>
            <a:ea typeface="Tahoma" charset="0"/>
            <a:cs typeface="Tahoma" charset="0"/>
          </a:endParaRPr>
        </a:p>
      </dsp:txBody>
      <dsp:txXfrm>
        <a:off x="5490155" y="61728"/>
        <a:ext cx="1909866" cy="2195736"/>
      </dsp:txXfrm>
    </dsp:sp>
    <dsp:sp modelId="{EC503D61-0E81-9443-BB7D-E4904E45D439}">
      <dsp:nvSpPr>
        <dsp:cNvPr id="0" name=""/>
        <dsp:cNvSpPr/>
      </dsp:nvSpPr>
      <dsp:spPr>
        <a:xfrm>
          <a:off x="5548922" y="2559915"/>
          <a:ext cx="1792331" cy="23145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latin typeface="+mj-lt"/>
              <a:ea typeface="Tahoma" charset="0"/>
              <a:cs typeface="Tahoma" charset="0"/>
            </a:rPr>
            <a:t>Comisión interterritorial (diálogo con actores descentralizada)</a:t>
          </a:r>
          <a:endParaRPr lang="es-ES_tradnl" sz="1200" kern="1200">
            <a:latin typeface="+mj-lt"/>
            <a:ea typeface="Tahoma" charset="0"/>
            <a:cs typeface="Tahoma" charset="0"/>
          </a:endParaRPr>
        </a:p>
      </dsp:txBody>
      <dsp:txXfrm>
        <a:off x="5601418" y="2612411"/>
        <a:ext cx="1687339" cy="2209582"/>
      </dsp:txXfrm>
    </dsp:sp>
    <dsp:sp modelId="{68E68288-58C1-AF42-A728-7F66CE1F6C85}">
      <dsp:nvSpPr>
        <dsp:cNvPr id="0" name=""/>
        <dsp:cNvSpPr/>
      </dsp:nvSpPr>
      <dsp:spPr>
        <a:xfrm>
          <a:off x="7593895" y="2309"/>
          <a:ext cx="1545648" cy="48518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+mj-lt"/>
              <a:ea typeface="Tahoma" charset="0"/>
              <a:cs typeface="Tahoma" charset="0"/>
            </a:rPr>
            <a:t>PGE 2021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600" kern="1200" dirty="0" smtClean="0">
            <a:latin typeface="+mj-lt"/>
            <a:ea typeface="Tahoma" charset="0"/>
            <a:cs typeface="Tahoma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+mj-lt"/>
              <a:ea typeface="Tahoma" charset="0"/>
              <a:cs typeface="Tahoma" charset="0"/>
            </a:rPr>
            <a:t>Examen de pares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600" kern="1200" dirty="0" smtClean="0">
            <a:latin typeface="+mj-lt"/>
            <a:ea typeface="Tahoma" charset="0"/>
            <a:cs typeface="Tahoma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+mj-lt"/>
              <a:ea typeface="Tahoma" charset="0"/>
              <a:cs typeface="Tahoma" charset="0"/>
            </a:rPr>
            <a:t>Estrategia de Desarrollo Sostenible</a:t>
          </a:r>
        </a:p>
      </dsp:txBody>
      <dsp:txXfrm>
        <a:off x="7639165" y="47579"/>
        <a:ext cx="1455108" cy="4761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94544A91-6169-5C41-A72B-FFB093F03F5C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6F915AC5-F136-A848-881F-E32262C646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23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35c0be6d7_0_117:notes"/>
          <p:cNvSpPr txBox="1">
            <a:spLocks noGrp="1"/>
          </p:cNvSpPr>
          <p:nvPr>
            <p:ph type="body" idx="1"/>
          </p:nvPr>
        </p:nvSpPr>
        <p:spPr>
          <a:xfrm>
            <a:off x="985936" y="6790045"/>
            <a:ext cx="7894500" cy="6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050" tIns="66525" rIns="133050" bIns="66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735c0be6d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7313" y="1071563"/>
            <a:ext cx="7151687" cy="5362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285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HABER POSICIONADO</a:t>
            </a:r>
            <a:r>
              <a:rPr lang="es-ES_tradnl" baseline="0" dirty="0" smtClean="0"/>
              <a:t> LA REFORMA EN MEDIO DE LA PANDEMIA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AC5-F136-A848-881F-E32262C6469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8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37d39d0f8_0_24:notes"/>
          <p:cNvSpPr txBox="1">
            <a:spLocks noGrp="1"/>
          </p:cNvSpPr>
          <p:nvPr>
            <p:ph type="body" idx="1"/>
          </p:nvPr>
        </p:nvSpPr>
        <p:spPr>
          <a:xfrm>
            <a:off x="985936" y="6790045"/>
            <a:ext cx="7894500" cy="6433500"/>
          </a:xfrm>
          <a:prstGeom prst="rect">
            <a:avLst/>
          </a:prstGeom>
        </p:spPr>
        <p:txBody>
          <a:bodyPr spcFirstLastPara="1" wrap="square" lIns="133050" tIns="66525" rIns="133050" bIns="66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737d39d0f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7313" y="1071563"/>
            <a:ext cx="7151687" cy="5362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6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37d39d0f8_0_24:notes"/>
          <p:cNvSpPr txBox="1">
            <a:spLocks noGrp="1"/>
          </p:cNvSpPr>
          <p:nvPr>
            <p:ph type="body" idx="1"/>
          </p:nvPr>
        </p:nvSpPr>
        <p:spPr>
          <a:xfrm>
            <a:off x="985936" y="6790045"/>
            <a:ext cx="7894500" cy="6433500"/>
          </a:xfrm>
          <a:prstGeom prst="rect">
            <a:avLst/>
          </a:prstGeom>
        </p:spPr>
        <p:txBody>
          <a:bodyPr spcFirstLastPara="1" wrap="square" lIns="133050" tIns="66525" rIns="133050" bIns="66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737d39d0f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7313" y="1071563"/>
            <a:ext cx="7151687" cy="5362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06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Desafíos mundo incierto. </a:t>
            </a:r>
          </a:p>
          <a:p>
            <a:r>
              <a:rPr lang="es-ES_tradnl" dirty="0" smtClean="0"/>
              <a:t>No dejarnos </a:t>
            </a:r>
            <a:r>
              <a:rPr lang="es-ES_tradnl" dirty="0" err="1" smtClean="0"/>
              <a:t>supcionar</a:t>
            </a:r>
            <a:r>
              <a:rPr lang="es-ES_tradnl" dirty="0" smtClean="0"/>
              <a:t> por la realidad </a:t>
            </a:r>
            <a:r>
              <a:rPr lang="es-ES_tradnl" dirty="0" err="1" smtClean="0"/>
              <a:t>covid</a:t>
            </a:r>
            <a:r>
              <a:rPr lang="es-ES_tradnl" dirty="0" smtClean="0"/>
              <a:t>. </a:t>
            </a:r>
          </a:p>
          <a:p>
            <a:r>
              <a:rPr lang="es-ES_tradnl" dirty="0" smtClean="0"/>
              <a:t>Crisis multisectorial multiforme poliédrica</a:t>
            </a:r>
          </a:p>
          <a:p>
            <a:r>
              <a:rPr lang="es-ES_tradnl" dirty="0" smtClean="0"/>
              <a:t>Transformaciones profundas. </a:t>
            </a:r>
          </a:p>
          <a:p>
            <a:endParaRPr lang="es-ES_tradnl" dirty="0" smtClean="0"/>
          </a:p>
          <a:p>
            <a:r>
              <a:rPr lang="es-ES_tradnl" dirty="0" smtClean="0"/>
              <a:t>Rol de la sociedad civil. Desafío de definir qué sociedad civil y relación ONGD / movimientos / ciudadanía.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AC5-F136-A848-881F-E32262C6469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9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Otro nodo????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AC5-F136-A848-881F-E32262C6469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18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F26-CE5D-4E4D-9A65-91022B15B9E8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7EE2-D5A9-4E42-9EFD-A8CC8136CBF1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F26-CE5D-4E4D-9A65-91022B15B9E8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7EE2-D5A9-4E42-9EFD-A8CC8136CBF1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F26-CE5D-4E4D-9A65-91022B15B9E8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7EE2-D5A9-4E42-9EFD-A8CC8136CBF1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F26-CE5D-4E4D-9A65-91022B15B9E8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7EE2-D5A9-4E42-9EFD-A8CC8136CBF1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F26-CE5D-4E4D-9A65-91022B15B9E8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7EE2-D5A9-4E42-9EFD-A8CC8136CBF1}" type="slidenum">
              <a:rPr lang="es-ES" smtClean="0"/>
              <a:pPr/>
              <a:t>‹Nr.›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F26-CE5D-4E4D-9A65-91022B15B9E8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7EE2-D5A9-4E42-9EFD-A8CC8136CBF1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F26-CE5D-4E4D-9A65-91022B15B9E8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7EE2-D5A9-4E42-9EFD-A8CC8136CBF1}" type="slidenum">
              <a:rPr lang="es-ES" smtClean="0"/>
              <a:pPr/>
              <a:t>‹Nr.›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F26-CE5D-4E4D-9A65-91022B15B9E8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7EE2-D5A9-4E42-9EFD-A8CC8136CBF1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F26-CE5D-4E4D-9A65-91022B15B9E8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7EE2-D5A9-4E42-9EFD-A8CC8136CBF1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F26-CE5D-4E4D-9A65-91022B15B9E8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7EE2-D5A9-4E42-9EFD-A8CC8136CBF1}" type="slidenum">
              <a:rPr lang="es-ES" smtClean="0"/>
              <a:pPr/>
              <a:t>‹Nr.›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F26-CE5D-4E4D-9A65-91022B15B9E8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7EE2-D5A9-4E42-9EFD-A8CC8136CBF1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517071"/>
          </a:xfrm>
          <a:prstGeom prst="rect">
            <a:avLst/>
          </a:prstGeom>
          <a:solidFill>
            <a:srgbClr val="FD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514F26-CE5D-4E4D-9A65-91022B15B9E8}" type="datetimeFigureOut">
              <a:rPr lang="es-ES" smtClean="0"/>
              <a:pPr/>
              <a:t>30/9/20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F807EE2-D5A9-4E42-9EFD-A8CC8136CBF1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9" name="Rectangle 6"/>
          <p:cNvSpPr/>
          <p:nvPr userDrawn="1"/>
        </p:nvSpPr>
        <p:spPr>
          <a:xfrm>
            <a:off x="0" y="6640286"/>
            <a:ext cx="9144000" cy="217714"/>
          </a:xfrm>
          <a:prstGeom prst="rect">
            <a:avLst/>
          </a:prstGeom>
          <a:solidFill>
            <a:srgbClr val="FD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ítulo 2"/>
          <p:cNvSpPr txBox="1">
            <a:spLocks/>
          </p:cNvSpPr>
          <p:nvPr userDrawn="1"/>
        </p:nvSpPr>
        <p:spPr>
          <a:xfrm>
            <a:off x="5041825" y="6596374"/>
            <a:ext cx="4100286" cy="35306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s-ES" sz="1400" b="0" dirty="0">
              <a:solidFill>
                <a:schemeClr val="bg1"/>
              </a:solidFill>
              <a:latin typeface="Aller"/>
              <a:cs typeface="Aller"/>
            </a:endParaRPr>
          </a:p>
        </p:txBody>
      </p:sp>
      <p:pic>
        <p:nvPicPr>
          <p:cNvPr id="8" name="Imagen 7" descr="LogoCoordi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795" y="54426"/>
            <a:ext cx="1700961" cy="394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38200" y="3668569"/>
            <a:ext cx="7848600" cy="859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all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ler Light" pitchFamily="2" charset="0"/>
              <a:ea typeface="+mj-ea"/>
              <a:cs typeface="+mj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0"/>
            <a:ext cx="9153525" cy="6631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566040" y="1047675"/>
            <a:ext cx="7848600" cy="157804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rgbClr val="FD8008"/>
                </a:solidFill>
                <a:latin typeface="Tahoma" charset="0"/>
                <a:ea typeface="Tahoma" charset="0"/>
                <a:cs typeface="Tahoma" charset="0"/>
              </a:rPr>
              <a:t>UNA PROPUESTA DE COORDINADORA PARA UN NUEVO SISTEMA DE COOPERACIÓN</a:t>
            </a:r>
            <a:endParaRPr lang="es-ES" sz="1600" cap="none" spc="0" dirty="0">
              <a:solidFill>
                <a:schemeClr val="accent5">
                  <a:lumMod val="7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265283" y="1962782"/>
            <a:ext cx="6627586" cy="16377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spcBef>
                <a:spcPct val="0"/>
              </a:spcBef>
            </a:pPr>
            <a:endParaRPr lang="es-ES" sz="4600" b="1" dirty="0" smtClean="0">
              <a:solidFill>
                <a:srgbClr val="FD8008"/>
              </a:solidFill>
              <a:latin typeface="Aller bold" pitchFamily="2" charset="0"/>
            </a:endParaRPr>
          </a:p>
        </p:txBody>
      </p:sp>
      <p:pic>
        <p:nvPicPr>
          <p:cNvPr id="13" name="Imagen 12" descr="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588" y="4229700"/>
            <a:ext cx="3531129" cy="1984158"/>
          </a:xfrm>
          <a:prstGeom prst="rect">
            <a:avLst/>
          </a:prstGeom>
        </p:spPr>
      </p:pic>
      <p:sp>
        <p:nvSpPr>
          <p:cNvPr id="14" name="Rectangle 6"/>
          <p:cNvSpPr/>
          <p:nvPr/>
        </p:nvSpPr>
        <p:spPr>
          <a:xfrm>
            <a:off x="0" y="-1"/>
            <a:ext cx="9144000" cy="517071"/>
          </a:xfrm>
          <a:prstGeom prst="rect">
            <a:avLst/>
          </a:prstGeom>
          <a:solidFill>
            <a:srgbClr val="FD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1571625" y="4812888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 </a:t>
            </a:r>
            <a:endParaRPr lang="es-ES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571625" y="2961314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accent5">
                    <a:lumMod val="75000"/>
                  </a:schemeClr>
                </a:solidFill>
              </a:rPr>
              <a:t>Reunión del Nodo de Incidencia Política y Social</a:t>
            </a:r>
            <a:endParaRPr lang="es-ES_tradnl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ES_tradnl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_tradnl" i="1" dirty="0" smtClean="0">
                <a:solidFill>
                  <a:schemeClr val="accent5">
                    <a:lumMod val="75000"/>
                  </a:schemeClr>
                </a:solidFill>
              </a:rPr>
              <a:t>1 de octubre de 2020</a:t>
            </a:r>
            <a:endParaRPr lang="es-ES_tradnl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b="1" dirty="0">
                <a:solidFill>
                  <a:srgbClr val="FD8008"/>
                </a:solidFill>
                <a:latin typeface="Tahoma"/>
                <a:ea typeface="Tahoma"/>
                <a:cs typeface="Tahoma"/>
                <a:sym typeface="Tahoma"/>
              </a:rPr>
              <a:t>Balance de los últimos años en cooperación</a:t>
            </a:r>
            <a:endParaRPr lang="es-ES_tradnl" sz="2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549075"/>
            <a:ext cx="3931920" cy="639762"/>
          </a:xfrm>
        </p:spPr>
        <p:txBody>
          <a:bodyPr/>
          <a:lstStyle/>
          <a:p>
            <a:r>
              <a:rPr lang="es-ES_tradnl" dirty="0" smtClean="0"/>
              <a:t>Conquistas</a:t>
            </a:r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266217" y="2311075"/>
            <a:ext cx="4122903" cy="3951288"/>
          </a:xfrm>
        </p:spPr>
        <p:txBody>
          <a:bodyPr/>
          <a:lstStyle/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s-ES_tradnl" sz="1400" b="1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Recuperación de las estadísticas de empleo y recursos en el sector</a:t>
            </a:r>
            <a:r>
              <a:rPr lang="es-ES_tradnl" sz="1400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 (aunque es frágil y muy sensible a la situación COVID).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s-ES_tradnl" sz="1400" b="1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Generación de un espacio político Agenda 2030, </a:t>
            </a:r>
            <a:r>
              <a:rPr lang="es-ES_tradnl" sz="1400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a pesar de sus contradicciones. 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s-ES_tradnl" sz="1400" b="1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Cierta recuperación de la cooperación descentralizada.</a:t>
            </a:r>
            <a:r>
              <a:rPr lang="es-ES_tradnl" sz="1400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 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s-ES_tradnl" sz="1400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Mantenimiento del apoyo de la ciudadanía a la cooperación (</a:t>
            </a:r>
            <a:r>
              <a:rPr lang="es-ES_tradnl" sz="1400" dirty="0" err="1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Eurobarómetro</a:t>
            </a:r>
            <a:r>
              <a:rPr lang="es-ES_tradnl" sz="1400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). 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s-ES_tradnl" sz="1400" b="1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Consenso de actores sociales y políticos</a:t>
            </a:r>
            <a:r>
              <a:rPr lang="es-ES_tradnl" sz="1400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 para afrontar una reforma del sistema. 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s-ES_tradnl" sz="1400" b="1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Compromisos realizados en la coalición de gobierno </a:t>
            </a:r>
            <a:r>
              <a:rPr lang="es-ES_tradnl" sz="1400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a principios de año. 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s-ES_tradnl" sz="1400" b="1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Haber recuperado la SECI.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s-ES_tradnl" sz="1400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La "X solidaria" del </a:t>
            </a:r>
            <a:r>
              <a:rPr lang="es-ES_tradnl" sz="1400" b="1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impuesto de sociedades</a:t>
            </a:r>
            <a:r>
              <a:rPr lang="es-ES_tradnl" sz="1400" dirty="0">
                <a:solidFill>
                  <a:srgbClr val="000000"/>
                </a:solidFill>
                <a:latin typeface="Al Nile" charset="-78"/>
                <a:ea typeface="Al Nile" charset="-78"/>
                <a:cs typeface="Al Nile" charset="-78"/>
              </a:rPr>
              <a:t>.</a:t>
            </a:r>
            <a:endParaRPr lang="es-ES_tradnl" sz="1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4754880" y="1549075"/>
            <a:ext cx="3931920" cy="639762"/>
          </a:xfrm>
        </p:spPr>
        <p:txBody>
          <a:bodyPr/>
          <a:lstStyle/>
          <a:p>
            <a:r>
              <a:rPr lang="es-ES_tradnl" dirty="0" smtClean="0"/>
              <a:t>Legado década perdida</a:t>
            </a:r>
            <a:endParaRPr lang="es-ES_tradnl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754880" y="2311075"/>
            <a:ext cx="4203924" cy="3951288"/>
          </a:xfrm>
        </p:spPr>
        <p:txBody>
          <a:bodyPr/>
          <a:lstStyle/>
          <a:p>
            <a:r>
              <a:rPr lang="es-ES_tradnl" sz="1300" b="1" dirty="0"/>
              <a:t>0,19% de esfuerzo de AOD</a:t>
            </a:r>
            <a:r>
              <a:rPr lang="es-ES_tradnl" sz="1300" dirty="0"/>
              <a:t> (2019). Mitad de recursos AOD que en 2008.  </a:t>
            </a:r>
          </a:p>
          <a:p>
            <a:r>
              <a:rPr lang="es-ES_tradnl" sz="1300" b="1" dirty="0" smtClean="0"/>
              <a:t>Componente </a:t>
            </a:r>
            <a:r>
              <a:rPr lang="es-ES_tradnl" sz="1300" b="1" dirty="0"/>
              <a:t>bilateral con reducción de 2/3</a:t>
            </a:r>
            <a:r>
              <a:rPr lang="es-ES_tradnl" sz="1300" dirty="0"/>
              <a:t> que afecta a AECID, ayuda humanitaria y a las ONGD. </a:t>
            </a:r>
          </a:p>
          <a:p>
            <a:r>
              <a:rPr lang="es-ES_tradnl" sz="1300" b="1" dirty="0"/>
              <a:t>Baja calidad: </a:t>
            </a:r>
            <a:r>
              <a:rPr lang="es-ES_tradnl" sz="1300" dirty="0"/>
              <a:t>Baja contribución a </a:t>
            </a:r>
            <a:r>
              <a:rPr lang="es-ES_tradnl" sz="1300" dirty="0" err="1" smtClean="0"/>
              <a:t>PMAs</a:t>
            </a:r>
            <a:r>
              <a:rPr lang="es-ES_tradnl" sz="1300" dirty="0" smtClean="0"/>
              <a:t> (4</a:t>
            </a:r>
            <a:r>
              <a:rPr lang="es-ES_tradnl" sz="1300" dirty="0"/>
              <a:t>% frente a 17,6</a:t>
            </a:r>
            <a:r>
              <a:rPr lang="es-ES_tradnl" sz="1300" dirty="0" smtClean="0"/>
              <a:t>%) </a:t>
            </a:r>
            <a:r>
              <a:rPr lang="es-ES_tradnl" sz="1300" dirty="0"/>
              <a:t>de la media del CAD. Nuestra ayuda humanitaria es el 2% de la AOD </a:t>
            </a:r>
            <a:r>
              <a:rPr lang="es-ES_tradnl" sz="1300" dirty="0" smtClean="0"/>
              <a:t>(media </a:t>
            </a:r>
            <a:r>
              <a:rPr lang="es-ES_tradnl" sz="1300" dirty="0"/>
              <a:t>del CAD </a:t>
            </a:r>
            <a:r>
              <a:rPr lang="es-ES_tradnl" sz="1300" dirty="0" smtClean="0"/>
              <a:t>10%). Aportamos a la ONU </a:t>
            </a:r>
            <a:r>
              <a:rPr lang="es-ES_tradnl" sz="1300" dirty="0"/>
              <a:t>solo 79 millones de AOD. La parte no genuina es la mayor de Europa y llega al 23%. La ayuda a personas refugiadas en el país es el 11% y ha crecido en 2019. </a:t>
            </a:r>
          </a:p>
          <a:p>
            <a:r>
              <a:rPr lang="es-ES_tradnl" sz="1300" dirty="0"/>
              <a:t>Sistema institucional paralizado por la </a:t>
            </a:r>
            <a:r>
              <a:rPr lang="es-ES_tradnl" sz="1300" b="1" dirty="0"/>
              <a:t>burocracia y la gestión del personal. </a:t>
            </a:r>
          </a:p>
          <a:p>
            <a:r>
              <a:rPr lang="es-ES_tradnl" sz="1300" b="1" dirty="0"/>
              <a:t>Sin una fórmula legal </a:t>
            </a:r>
            <a:r>
              <a:rPr lang="es-ES_tradnl" sz="1300" dirty="0"/>
              <a:t>adecuada para el ejercicio de la actividad internacional.</a:t>
            </a:r>
          </a:p>
          <a:p>
            <a:r>
              <a:rPr lang="es-ES_tradnl" sz="1300" dirty="0"/>
              <a:t>La </a:t>
            </a:r>
            <a:r>
              <a:rPr lang="es-ES_tradnl" sz="1300" b="1" dirty="0"/>
              <a:t>relación con las ONGD </a:t>
            </a:r>
            <a:r>
              <a:rPr lang="es-ES_tradnl" sz="1300" b="1" dirty="0" smtClean="0"/>
              <a:t>deprimida</a:t>
            </a:r>
            <a:r>
              <a:rPr lang="es-ES_tradnl" sz="1300" dirty="0"/>
              <a:t>: uso instrumental y 3 veces menos recursos. No se explora el potencial de </a:t>
            </a:r>
            <a:r>
              <a:rPr lang="es-ES_tradnl" sz="1300" dirty="0" smtClean="0"/>
              <a:t>ECG</a:t>
            </a:r>
            <a:r>
              <a:rPr lang="es-ES_tradnl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941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 smtClean="0">
                <a:solidFill>
                  <a:srgbClr val="FD8008"/>
                </a:solidFill>
                <a:latin typeface="Tahoma"/>
                <a:ea typeface="Tahoma"/>
                <a:cs typeface="Tahoma"/>
              </a:rPr>
              <a:t>Realidad en la que situar una nueva cooperación</a:t>
            </a:r>
            <a:endParaRPr lang="es-ES_tradnl" sz="2800" b="1" dirty="0">
              <a:solidFill>
                <a:srgbClr val="FD8008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7170" name="Picture 2" descr="https://lh4.googleusercontent.com/uuivB8A8QfWJq4gn-X9WK5qzzqfU5jGAEcl_2ozkyooaVRVrPSsQS5GJwpXVxF6SpI-c9t-QuDHlSKCOmP3tWwfeb8DeYWmoUBIqq03M8iJcrsoyTg7g46VxW7N_kv8FiQ627M-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40" y="1883993"/>
            <a:ext cx="3761060" cy="37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V="1">
            <a:off x="4664597" y="3483980"/>
            <a:ext cx="497712" cy="11574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463963" y="3172388"/>
            <a:ext cx="357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rgbClr val="FD8008"/>
                </a:solidFill>
              </a:rPr>
              <a:t>PARA QUÉ UN NUEVO SISTEMA DE COOPERACIÓN</a:t>
            </a:r>
            <a:endParaRPr lang="es-ES_tradnl" b="1">
              <a:solidFill>
                <a:srgbClr val="FD80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9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26400" cy="990600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D8008"/>
                </a:solidFill>
                <a:latin typeface="Tahoma"/>
                <a:ea typeface="Tahoma"/>
                <a:cs typeface="Tahoma"/>
                <a:sym typeface="Tahoma"/>
              </a:rPr>
              <a:t>UNA NUEVA COOPERACIÓN</a:t>
            </a:r>
            <a:endParaRPr lang="es-ES_tradnl" sz="28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4242390"/>
              </p:ext>
            </p:extLst>
          </p:nvPr>
        </p:nvGraphicFramePr>
        <p:xfrm>
          <a:off x="0" y="1396999"/>
          <a:ext cx="9144000" cy="496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911600" y="2667000"/>
            <a:ext cx="1352952" cy="1015663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  <a:bevel/>
          </a:ln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accent5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s-ES_tradnl" dirty="0"/>
              <a:t>ENTORNO FACILITADOR PARA LA SOCIEDAD CIVIL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721100" y="4223096"/>
            <a:ext cx="1701800" cy="646331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  <a:bevel/>
          </a:ln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bg2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ARQUITECTURA REFORZADA Y CAPACIDADES</a:t>
            </a:r>
          </a:p>
        </p:txBody>
      </p:sp>
    </p:spTree>
    <p:extLst>
      <p:ext uri="{BB962C8B-B14F-4D97-AF65-F5344CB8AC3E}">
        <p14:creationId xmlns:p14="http://schemas.microsoft.com/office/powerpoint/2010/main" val="44806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PRÓXIMOS PASOS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8794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>
                <a:solidFill>
                  <a:srgbClr val="FD8008"/>
                </a:solidFill>
                <a:latin typeface="Tahoma"/>
                <a:ea typeface="Tahoma"/>
                <a:cs typeface="Tahoma"/>
              </a:rPr>
              <a:t>Proceso de trabajo interno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783343"/>
              </p:ext>
            </p:extLst>
          </p:nvPr>
        </p:nvGraphicFramePr>
        <p:xfrm>
          <a:off x="276727" y="1419726"/>
          <a:ext cx="8674768" cy="505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25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>
                <a:solidFill>
                  <a:srgbClr val="FD8008"/>
                </a:solidFill>
                <a:latin typeface="Tahoma"/>
                <a:ea typeface="Tahoma"/>
                <a:cs typeface="Tahoma"/>
              </a:rPr>
              <a:t>Metodología de trabajo en </a:t>
            </a:r>
            <a:r>
              <a:rPr lang="es-ES_tradnl" sz="2800" b="1" dirty="0" smtClean="0">
                <a:solidFill>
                  <a:srgbClr val="FD8008"/>
                </a:solidFill>
                <a:latin typeface="Tahoma"/>
                <a:ea typeface="Tahoma"/>
                <a:cs typeface="Tahoma"/>
              </a:rPr>
              <a:t>los grupos</a:t>
            </a:r>
            <a:endParaRPr lang="es-ES_tradnl" sz="2800" b="1" dirty="0">
              <a:solidFill>
                <a:srgbClr val="FD8008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7537"/>
            <a:ext cx="8229600" cy="4876800"/>
          </a:xfrm>
        </p:spPr>
        <p:txBody>
          <a:bodyPr/>
          <a:lstStyle/>
          <a:p>
            <a:r>
              <a:rPr lang="es-ES_tradnl" dirty="0" smtClean="0">
                <a:latin typeface="Al Nile" charset="-78"/>
                <a:ea typeface="Al Nile" charset="-78"/>
                <a:cs typeface="Al Nile" charset="-78"/>
              </a:rPr>
              <a:t>Hacer una reflexión general sobre la reforma. </a:t>
            </a:r>
          </a:p>
          <a:p>
            <a:r>
              <a:rPr lang="es-ES_tradnl" dirty="0" smtClean="0">
                <a:latin typeface="Al Nile" charset="-78"/>
                <a:ea typeface="Al Nile" charset="-78"/>
                <a:cs typeface="Al Nile" charset="-78"/>
              </a:rPr>
              <a:t>Trabajar aportaciones desde el grupo, </a:t>
            </a:r>
            <a:r>
              <a:rPr lang="es-ES_tradnl" b="1" u="sng" dirty="0" smtClean="0">
                <a:latin typeface="Al Nile" charset="-78"/>
                <a:ea typeface="Al Nile" charset="-78"/>
                <a:cs typeface="Al Nile" charset="-78"/>
              </a:rPr>
              <a:t>especialmente en la parte de propuesta, buscando </a:t>
            </a:r>
            <a:r>
              <a:rPr lang="es-ES_tradnl" b="1" u="sng" dirty="0" smtClean="0">
                <a:latin typeface="Al Nile" charset="-78"/>
                <a:ea typeface="Al Nile" charset="-78"/>
                <a:cs typeface="Al Nile" charset="-78"/>
              </a:rPr>
              <a:t>aportar </a:t>
            </a:r>
            <a:r>
              <a:rPr lang="es-ES_tradnl" b="1" u="sng" dirty="0" smtClean="0">
                <a:latin typeface="Al Nile" charset="-78"/>
                <a:ea typeface="Al Nile" charset="-78"/>
                <a:cs typeface="Al Nile" charset="-78"/>
              </a:rPr>
              <a:t>donde falta</a:t>
            </a:r>
            <a:r>
              <a:rPr lang="es-ES_tradnl" dirty="0" smtClean="0">
                <a:latin typeface="Al Nile" charset="-78"/>
                <a:ea typeface="Al Nile" charset="-78"/>
                <a:cs typeface="Al Nile" charset="-78"/>
              </a:rPr>
              <a:t> (cooperación feminista, que aprende, coherencia, </a:t>
            </a:r>
            <a:r>
              <a:rPr lang="es-ES_tradnl" dirty="0" err="1" smtClean="0">
                <a:latin typeface="Al Nile" charset="-78"/>
                <a:ea typeface="Al Nile" charset="-78"/>
                <a:cs typeface="Al Nile" charset="-78"/>
              </a:rPr>
              <a:t>etc</a:t>
            </a:r>
            <a:r>
              <a:rPr lang="es-ES_tradnl" dirty="0" smtClean="0">
                <a:latin typeface="Al Nile" charset="-78"/>
                <a:ea typeface="Al Nile" charset="-78"/>
                <a:cs typeface="Al Nile" charset="-78"/>
              </a:rPr>
              <a:t>).   </a:t>
            </a:r>
          </a:p>
          <a:p>
            <a:r>
              <a:rPr lang="es-ES_tradnl" dirty="0" smtClean="0">
                <a:latin typeface="Al Nile" charset="-78"/>
                <a:ea typeface="Al Nile" charset="-78"/>
                <a:cs typeface="Al Nile" charset="-78"/>
              </a:rPr>
              <a:t>Si vemos que hay un tema, término, enfoque, colectivo</a:t>
            </a:r>
            <a:r>
              <a:rPr lang="mr-IN" dirty="0" smtClean="0">
                <a:latin typeface="Al Nile" charset="-78"/>
                <a:ea typeface="Al Nile" charset="-78"/>
                <a:cs typeface="Al Nile" charset="-78"/>
              </a:rPr>
              <a:t>…</a:t>
            </a:r>
            <a:r>
              <a:rPr lang="es-ES" dirty="0" smtClean="0">
                <a:latin typeface="Al Nile" charset="-78"/>
                <a:ea typeface="Al Nile" charset="-78"/>
                <a:cs typeface="Al Nile" charset="-78"/>
              </a:rPr>
              <a:t>,</a:t>
            </a:r>
            <a:r>
              <a:rPr lang="es-ES_tradnl" dirty="0" smtClean="0">
                <a:latin typeface="Al Nile" charset="-78"/>
                <a:ea typeface="Al Nile" charset="-78"/>
                <a:cs typeface="Al Nile" charset="-78"/>
              </a:rPr>
              <a:t> que </a:t>
            </a:r>
            <a:r>
              <a:rPr lang="es-ES_tradnl" b="1" u="sng" dirty="0" smtClean="0">
                <a:latin typeface="Al Nile" charset="-78"/>
                <a:ea typeface="Al Nile" charset="-78"/>
                <a:cs typeface="Al Nile" charset="-78"/>
              </a:rPr>
              <a:t>no está suficientemente contemplado </a:t>
            </a:r>
            <a:r>
              <a:rPr lang="es-ES_tradnl" dirty="0" smtClean="0">
                <a:latin typeface="Al Nile" charset="-78"/>
                <a:ea typeface="Al Nile" charset="-78"/>
                <a:cs typeface="Al Nile" charset="-78"/>
              </a:rPr>
              <a:t>hacemos una reflexión general, no hace falta señalar que es fundamental ayudar a los indios </a:t>
            </a:r>
            <a:r>
              <a:rPr lang="es-ES_tradnl" i="1" dirty="0" err="1" smtClean="0">
                <a:latin typeface="Al Nile" charset="-78"/>
                <a:ea typeface="Al Nile" charset="-78"/>
                <a:cs typeface="Al Nile" charset="-78"/>
              </a:rPr>
              <a:t>Uru</a:t>
            </a:r>
            <a:r>
              <a:rPr lang="es-ES_tradnl" i="1" dirty="0" smtClean="0">
                <a:latin typeface="Al Nile" charset="-78"/>
                <a:ea typeface="Al Nile" charset="-78"/>
                <a:cs typeface="Al Nile" charset="-78"/>
              </a:rPr>
              <a:t> </a:t>
            </a:r>
            <a:r>
              <a:rPr lang="es-ES_tradnl" i="1" dirty="0" err="1" smtClean="0">
                <a:latin typeface="Al Nile" charset="-78"/>
                <a:ea typeface="Al Nile" charset="-78"/>
                <a:cs typeface="Al Nile" charset="-78"/>
              </a:rPr>
              <a:t>eu</a:t>
            </a:r>
            <a:r>
              <a:rPr lang="es-ES_tradnl" i="1" dirty="0" smtClean="0">
                <a:latin typeface="Al Nile" charset="-78"/>
                <a:ea typeface="Al Nile" charset="-78"/>
                <a:cs typeface="Al Nile" charset="-78"/>
              </a:rPr>
              <a:t> wau wau</a:t>
            </a:r>
            <a:r>
              <a:rPr lang="es-ES_tradnl" dirty="0" smtClean="0">
                <a:latin typeface="Al Nile" charset="-78"/>
                <a:ea typeface="Al Nile" charset="-78"/>
                <a:cs typeface="Al Nile" charset="-78"/>
              </a:rPr>
              <a:t> en todos los párrafos el documento. </a:t>
            </a:r>
          </a:p>
          <a:p>
            <a:r>
              <a:rPr lang="es-ES_tradnl" dirty="0">
                <a:latin typeface="Al Nile" charset="-78"/>
                <a:ea typeface="Al Nile" charset="-78"/>
                <a:cs typeface="Al Nile" charset="-78"/>
              </a:rPr>
              <a:t>Habrá una </a:t>
            </a:r>
            <a:r>
              <a:rPr lang="es-ES_tradnl" b="1" u="sng" dirty="0">
                <a:latin typeface="Al Nile" charset="-78"/>
                <a:ea typeface="Al Nile" charset="-78"/>
                <a:cs typeface="Al Nile" charset="-78"/>
              </a:rPr>
              <a:t>revisión de estilo final</a:t>
            </a:r>
            <a:r>
              <a:rPr lang="es-ES_tradnl" dirty="0">
                <a:latin typeface="Al Nile" charset="-78"/>
                <a:ea typeface="Al Nile" charset="-78"/>
                <a:cs typeface="Al Nile" charset="-78"/>
              </a:rPr>
              <a:t>, mejor concentrarse en contenidos.</a:t>
            </a:r>
            <a:endParaRPr lang="es-ES_tradnl" dirty="0" smtClean="0">
              <a:latin typeface="Al Nile" charset="-78"/>
              <a:ea typeface="Al Nile" charset="-78"/>
              <a:cs typeface="Al Nile" charset="-78"/>
            </a:endParaRPr>
          </a:p>
          <a:p>
            <a:r>
              <a:rPr lang="es-ES_tradnl" dirty="0" smtClean="0">
                <a:latin typeface="Al Nile" charset="-78"/>
                <a:ea typeface="Al Nile" charset="-78"/>
                <a:cs typeface="Al Nile" charset="-78"/>
              </a:rPr>
              <a:t>Es posible seguir avanzando a partir del documento y que los GT puedan </a:t>
            </a:r>
            <a:r>
              <a:rPr lang="es-ES_tradnl" b="1" u="sng" dirty="0" smtClean="0">
                <a:latin typeface="Al Nile" charset="-78"/>
                <a:ea typeface="Al Nile" charset="-78"/>
                <a:cs typeface="Al Nile" charset="-78"/>
              </a:rPr>
              <a:t>seguir profundizando </a:t>
            </a:r>
            <a:r>
              <a:rPr lang="es-ES_tradnl" dirty="0" smtClean="0">
                <a:latin typeface="Al Nile" charset="-78"/>
                <a:ea typeface="Al Nile" charset="-78"/>
                <a:cs typeface="Al Nile" charset="-78"/>
              </a:rPr>
              <a:t>en temas clave de cara a los procesos de la reforma. </a:t>
            </a:r>
          </a:p>
        </p:txBody>
      </p:sp>
    </p:spTree>
    <p:extLst>
      <p:ext uri="{BB962C8B-B14F-4D97-AF65-F5344CB8AC3E}">
        <p14:creationId xmlns:p14="http://schemas.microsoft.com/office/powerpoint/2010/main" val="210601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 dirty="0">
                <a:solidFill>
                  <a:srgbClr val="FD8008"/>
                </a:solidFill>
                <a:latin typeface="Tahoma"/>
                <a:ea typeface="Tahoma"/>
                <a:cs typeface="Tahoma"/>
              </a:rPr>
              <a:t>Los escenarios posibles de la reforma</a:t>
            </a:r>
            <a:endParaRPr lang="es-ES_tradnl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40500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46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 dirty="0">
                <a:solidFill>
                  <a:srgbClr val="FD8008"/>
                </a:solidFill>
                <a:latin typeface="Tahoma"/>
                <a:ea typeface="Tahoma"/>
                <a:cs typeface="Tahoma"/>
              </a:rPr>
              <a:t>Los escenarios posibles de la reforma</a:t>
            </a:r>
            <a:endParaRPr lang="es-ES_tradnl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23963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rma libre 4"/>
          <p:cNvSpPr/>
          <p:nvPr/>
        </p:nvSpPr>
        <p:spPr>
          <a:xfrm>
            <a:off x="4800600" y="4393506"/>
            <a:ext cx="1863524" cy="1551008"/>
          </a:xfrm>
          <a:custGeom>
            <a:avLst/>
            <a:gdLst>
              <a:gd name="connsiteX0" fmla="*/ 1377387 w 3102015"/>
              <a:gd name="connsiteY0" fmla="*/ 81023 h 1551008"/>
              <a:gd name="connsiteX1" fmla="*/ 949124 w 3102015"/>
              <a:gd name="connsiteY1" fmla="*/ 104172 h 1551008"/>
              <a:gd name="connsiteX2" fmla="*/ 879676 w 3102015"/>
              <a:gd name="connsiteY2" fmla="*/ 127322 h 1551008"/>
              <a:gd name="connsiteX3" fmla="*/ 821802 w 3102015"/>
              <a:gd name="connsiteY3" fmla="*/ 138896 h 1551008"/>
              <a:gd name="connsiteX4" fmla="*/ 706055 w 3102015"/>
              <a:gd name="connsiteY4" fmla="*/ 185195 h 1551008"/>
              <a:gd name="connsiteX5" fmla="*/ 636607 w 3102015"/>
              <a:gd name="connsiteY5" fmla="*/ 208344 h 1551008"/>
              <a:gd name="connsiteX6" fmla="*/ 590309 w 3102015"/>
              <a:gd name="connsiteY6" fmla="*/ 231494 h 1551008"/>
              <a:gd name="connsiteX7" fmla="*/ 509286 w 3102015"/>
              <a:gd name="connsiteY7" fmla="*/ 266218 h 1551008"/>
              <a:gd name="connsiteX8" fmla="*/ 405114 w 3102015"/>
              <a:gd name="connsiteY8" fmla="*/ 335666 h 1551008"/>
              <a:gd name="connsiteX9" fmla="*/ 358815 w 3102015"/>
              <a:gd name="connsiteY9" fmla="*/ 358815 h 1551008"/>
              <a:gd name="connsiteX10" fmla="*/ 266217 w 3102015"/>
              <a:gd name="connsiteY10" fmla="*/ 439838 h 1551008"/>
              <a:gd name="connsiteX11" fmla="*/ 231493 w 3102015"/>
              <a:gd name="connsiteY11" fmla="*/ 462988 h 1551008"/>
              <a:gd name="connsiteX12" fmla="*/ 138896 w 3102015"/>
              <a:gd name="connsiteY12" fmla="*/ 590309 h 1551008"/>
              <a:gd name="connsiteX13" fmla="*/ 104172 w 3102015"/>
              <a:gd name="connsiteY13" fmla="*/ 636608 h 1551008"/>
              <a:gd name="connsiteX14" fmla="*/ 69448 w 3102015"/>
              <a:gd name="connsiteY14" fmla="*/ 729205 h 1551008"/>
              <a:gd name="connsiteX15" fmla="*/ 46299 w 3102015"/>
              <a:gd name="connsiteY15" fmla="*/ 763929 h 1551008"/>
              <a:gd name="connsiteX16" fmla="*/ 11574 w 3102015"/>
              <a:gd name="connsiteY16" fmla="*/ 891251 h 1551008"/>
              <a:gd name="connsiteX17" fmla="*/ 0 w 3102015"/>
              <a:gd name="connsiteY17" fmla="*/ 937550 h 1551008"/>
              <a:gd name="connsiteX18" fmla="*/ 11574 w 3102015"/>
              <a:gd name="connsiteY18" fmla="*/ 1134319 h 1551008"/>
              <a:gd name="connsiteX19" fmla="*/ 81023 w 3102015"/>
              <a:gd name="connsiteY19" fmla="*/ 1226917 h 1551008"/>
              <a:gd name="connsiteX20" fmla="*/ 104172 w 3102015"/>
              <a:gd name="connsiteY20" fmla="*/ 1261641 h 1551008"/>
              <a:gd name="connsiteX21" fmla="*/ 138896 w 3102015"/>
              <a:gd name="connsiteY21" fmla="*/ 1284790 h 1551008"/>
              <a:gd name="connsiteX22" fmla="*/ 196769 w 3102015"/>
              <a:gd name="connsiteY22" fmla="*/ 1342663 h 1551008"/>
              <a:gd name="connsiteX23" fmla="*/ 324091 w 3102015"/>
              <a:gd name="connsiteY23" fmla="*/ 1412112 h 1551008"/>
              <a:gd name="connsiteX24" fmla="*/ 381964 w 3102015"/>
              <a:gd name="connsiteY24" fmla="*/ 1446836 h 1551008"/>
              <a:gd name="connsiteX25" fmla="*/ 520861 w 3102015"/>
              <a:gd name="connsiteY25" fmla="*/ 1481560 h 1551008"/>
              <a:gd name="connsiteX26" fmla="*/ 555585 w 3102015"/>
              <a:gd name="connsiteY26" fmla="*/ 1493134 h 1551008"/>
              <a:gd name="connsiteX27" fmla="*/ 648182 w 3102015"/>
              <a:gd name="connsiteY27" fmla="*/ 1504709 h 1551008"/>
              <a:gd name="connsiteX28" fmla="*/ 1967696 w 3102015"/>
              <a:gd name="connsiteY28" fmla="*/ 1493134 h 1551008"/>
              <a:gd name="connsiteX29" fmla="*/ 2129742 w 3102015"/>
              <a:gd name="connsiteY29" fmla="*/ 1481560 h 1551008"/>
              <a:gd name="connsiteX30" fmla="*/ 2488557 w 3102015"/>
              <a:gd name="connsiteY30" fmla="*/ 1469985 h 1551008"/>
              <a:gd name="connsiteX31" fmla="*/ 2673752 w 3102015"/>
              <a:gd name="connsiteY31" fmla="*/ 1423686 h 1551008"/>
              <a:gd name="connsiteX32" fmla="*/ 2743200 w 3102015"/>
              <a:gd name="connsiteY32" fmla="*/ 1388962 h 1551008"/>
              <a:gd name="connsiteX33" fmla="*/ 2777924 w 3102015"/>
              <a:gd name="connsiteY33" fmla="*/ 1354238 h 1551008"/>
              <a:gd name="connsiteX34" fmla="*/ 2812648 w 3102015"/>
              <a:gd name="connsiteY34" fmla="*/ 1342663 h 1551008"/>
              <a:gd name="connsiteX35" fmla="*/ 2847372 w 3102015"/>
              <a:gd name="connsiteY35" fmla="*/ 1319514 h 1551008"/>
              <a:gd name="connsiteX36" fmla="*/ 2893671 w 3102015"/>
              <a:gd name="connsiteY36" fmla="*/ 1261641 h 1551008"/>
              <a:gd name="connsiteX37" fmla="*/ 2997843 w 3102015"/>
              <a:gd name="connsiteY37" fmla="*/ 1169043 h 1551008"/>
              <a:gd name="connsiteX38" fmla="*/ 3044142 w 3102015"/>
              <a:gd name="connsiteY38" fmla="*/ 1099595 h 1551008"/>
              <a:gd name="connsiteX39" fmla="*/ 3067291 w 3102015"/>
              <a:gd name="connsiteY39" fmla="*/ 1018572 h 1551008"/>
              <a:gd name="connsiteX40" fmla="*/ 3078866 w 3102015"/>
              <a:gd name="connsiteY40" fmla="*/ 983848 h 1551008"/>
              <a:gd name="connsiteX41" fmla="*/ 3102015 w 3102015"/>
              <a:gd name="connsiteY41" fmla="*/ 879676 h 1551008"/>
              <a:gd name="connsiteX42" fmla="*/ 3078866 w 3102015"/>
              <a:gd name="connsiteY42" fmla="*/ 544010 h 1551008"/>
              <a:gd name="connsiteX43" fmla="*/ 3044142 w 3102015"/>
              <a:gd name="connsiteY43" fmla="*/ 474562 h 1551008"/>
              <a:gd name="connsiteX44" fmla="*/ 2986268 w 3102015"/>
              <a:gd name="connsiteY44" fmla="*/ 381965 h 1551008"/>
              <a:gd name="connsiteX45" fmla="*/ 2963119 w 3102015"/>
              <a:gd name="connsiteY45" fmla="*/ 347241 h 1551008"/>
              <a:gd name="connsiteX46" fmla="*/ 2847372 w 3102015"/>
              <a:gd name="connsiteY46" fmla="*/ 277793 h 1551008"/>
              <a:gd name="connsiteX47" fmla="*/ 2812648 w 3102015"/>
              <a:gd name="connsiteY47" fmla="*/ 266218 h 1551008"/>
              <a:gd name="connsiteX48" fmla="*/ 2685326 w 3102015"/>
              <a:gd name="connsiteY48" fmla="*/ 219919 h 1551008"/>
              <a:gd name="connsiteX49" fmla="*/ 2627453 w 3102015"/>
              <a:gd name="connsiteY49" fmla="*/ 208344 h 1551008"/>
              <a:gd name="connsiteX50" fmla="*/ 2476982 w 3102015"/>
              <a:gd name="connsiteY50" fmla="*/ 173620 h 1551008"/>
              <a:gd name="connsiteX51" fmla="*/ 2395959 w 3102015"/>
              <a:gd name="connsiteY51" fmla="*/ 138896 h 1551008"/>
              <a:gd name="connsiteX52" fmla="*/ 2326511 w 3102015"/>
              <a:gd name="connsiteY52" fmla="*/ 127322 h 1551008"/>
              <a:gd name="connsiteX53" fmla="*/ 2280212 w 3102015"/>
              <a:gd name="connsiteY53" fmla="*/ 104172 h 1551008"/>
              <a:gd name="connsiteX54" fmla="*/ 2129742 w 3102015"/>
              <a:gd name="connsiteY54" fmla="*/ 81023 h 1551008"/>
              <a:gd name="connsiteX55" fmla="*/ 1909823 w 3102015"/>
              <a:gd name="connsiteY55" fmla="*/ 57874 h 1551008"/>
              <a:gd name="connsiteX56" fmla="*/ 1747777 w 3102015"/>
              <a:gd name="connsiteY56" fmla="*/ 23150 h 1551008"/>
              <a:gd name="connsiteX57" fmla="*/ 1388962 w 3102015"/>
              <a:gd name="connsiteY57" fmla="*/ 34724 h 1551008"/>
              <a:gd name="connsiteX58" fmla="*/ 1307939 w 3102015"/>
              <a:gd name="connsiteY58" fmla="*/ 57874 h 1551008"/>
              <a:gd name="connsiteX59" fmla="*/ 1169043 w 3102015"/>
              <a:gd name="connsiteY59" fmla="*/ 81023 h 1551008"/>
              <a:gd name="connsiteX60" fmla="*/ 1041721 w 3102015"/>
              <a:gd name="connsiteY60" fmla="*/ 104172 h 1551008"/>
              <a:gd name="connsiteX61" fmla="*/ 960699 w 3102015"/>
              <a:gd name="connsiteY61" fmla="*/ 127322 h 1551008"/>
              <a:gd name="connsiteX62" fmla="*/ 902825 w 3102015"/>
              <a:gd name="connsiteY62" fmla="*/ 138896 h 1551008"/>
              <a:gd name="connsiteX63" fmla="*/ 833377 w 3102015"/>
              <a:gd name="connsiteY63" fmla="*/ 162046 h 1551008"/>
              <a:gd name="connsiteX64" fmla="*/ 798653 w 3102015"/>
              <a:gd name="connsiteY64" fmla="*/ 173620 h 1551008"/>
              <a:gd name="connsiteX65" fmla="*/ 763929 w 3102015"/>
              <a:gd name="connsiteY65" fmla="*/ 185195 h 1551008"/>
              <a:gd name="connsiteX66" fmla="*/ 648182 w 3102015"/>
              <a:gd name="connsiteY66" fmla="*/ 219919 h 1551008"/>
              <a:gd name="connsiteX67" fmla="*/ 567159 w 3102015"/>
              <a:gd name="connsiteY67" fmla="*/ 254643 h 1551008"/>
              <a:gd name="connsiteX68" fmla="*/ 462987 w 3102015"/>
              <a:gd name="connsiteY68" fmla="*/ 324091 h 1551008"/>
              <a:gd name="connsiteX69" fmla="*/ 428263 w 3102015"/>
              <a:gd name="connsiteY69" fmla="*/ 347241 h 1551008"/>
              <a:gd name="connsiteX70" fmla="*/ 358815 w 3102015"/>
              <a:gd name="connsiteY70" fmla="*/ 416689 h 1551008"/>
              <a:gd name="connsiteX71" fmla="*/ 324091 w 3102015"/>
              <a:gd name="connsiteY71" fmla="*/ 451413 h 1551008"/>
              <a:gd name="connsiteX72" fmla="*/ 266217 w 3102015"/>
              <a:gd name="connsiteY72" fmla="*/ 509286 h 1551008"/>
              <a:gd name="connsiteX73" fmla="*/ 208344 w 3102015"/>
              <a:gd name="connsiteY73" fmla="*/ 578734 h 1551008"/>
              <a:gd name="connsiteX74" fmla="*/ 185195 w 3102015"/>
              <a:gd name="connsiteY74" fmla="*/ 613458 h 1551008"/>
              <a:gd name="connsiteX75" fmla="*/ 162045 w 3102015"/>
              <a:gd name="connsiteY75" fmla="*/ 636608 h 1551008"/>
              <a:gd name="connsiteX76" fmla="*/ 138896 w 3102015"/>
              <a:gd name="connsiteY76" fmla="*/ 671332 h 1551008"/>
              <a:gd name="connsiteX77" fmla="*/ 104172 w 3102015"/>
              <a:gd name="connsiteY77" fmla="*/ 706056 h 1551008"/>
              <a:gd name="connsiteX78" fmla="*/ 57873 w 3102015"/>
              <a:gd name="connsiteY78" fmla="*/ 775504 h 1551008"/>
              <a:gd name="connsiteX79" fmla="*/ 34724 w 3102015"/>
              <a:gd name="connsiteY79" fmla="*/ 844952 h 1551008"/>
              <a:gd name="connsiteX80" fmla="*/ 46299 w 3102015"/>
              <a:gd name="connsiteY80" fmla="*/ 1018572 h 1551008"/>
              <a:gd name="connsiteX81" fmla="*/ 115747 w 3102015"/>
              <a:gd name="connsiteY81" fmla="*/ 1134319 h 1551008"/>
              <a:gd name="connsiteX82" fmla="*/ 185195 w 3102015"/>
              <a:gd name="connsiteY82" fmla="*/ 1192193 h 1551008"/>
              <a:gd name="connsiteX83" fmla="*/ 219919 w 3102015"/>
              <a:gd name="connsiteY83" fmla="*/ 1203767 h 1551008"/>
              <a:gd name="connsiteX84" fmla="*/ 277792 w 3102015"/>
              <a:gd name="connsiteY84" fmla="*/ 1238491 h 1551008"/>
              <a:gd name="connsiteX85" fmla="*/ 358815 w 3102015"/>
              <a:gd name="connsiteY85" fmla="*/ 1273215 h 1551008"/>
              <a:gd name="connsiteX86" fmla="*/ 393539 w 3102015"/>
              <a:gd name="connsiteY86" fmla="*/ 1296365 h 1551008"/>
              <a:gd name="connsiteX87" fmla="*/ 486136 w 3102015"/>
              <a:gd name="connsiteY87" fmla="*/ 1319514 h 1551008"/>
              <a:gd name="connsiteX88" fmla="*/ 590309 w 3102015"/>
              <a:gd name="connsiteY88" fmla="*/ 1365813 h 1551008"/>
              <a:gd name="connsiteX89" fmla="*/ 636607 w 3102015"/>
              <a:gd name="connsiteY89" fmla="*/ 1377388 h 1551008"/>
              <a:gd name="connsiteX90" fmla="*/ 706055 w 3102015"/>
              <a:gd name="connsiteY90" fmla="*/ 1400537 h 1551008"/>
              <a:gd name="connsiteX91" fmla="*/ 763929 w 3102015"/>
              <a:gd name="connsiteY91" fmla="*/ 1412112 h 1551008"/>
              <a:gd name="connsiteX92" fmla="*/ 856526 w 3102015"/>
              <a:gd name="connsiteY92" fmla="*/ 1435261 h 1551008"/>
              <a:gd name="connsiteX93" fmla="*/ 1018572 w 3102015"/>
              <a:gd name="connsiteY93" fmla="*/ 1458410 h 1551008"/>
              <a:gd name="connsiteX94" fmla="*/ 1088020 w 3102015"/>
              <a:gd name="connsiteY94" fmla="*/ 1469985 h 1551008"/>
              <a:gd name="connsiteX95" fmla="*/ 1284790 w 3102015"/>
              <a:gd name="connsiteY95" fmla="*/ 1493134 h 1551008"/>
              <a:gd name="connsiteX96" fmla="*/ 2060293 w 3102015"/>
              <a:gd name="connsiteY96" fmla="*/ 1481560 h 1551008"/>
              <a:gd name="connsiteX97" fmla="*/ 2164466 w 3102015"/>
              <a:gd name="connsiteY97" fmla="*/ 1469985 h 1551008"/>
              <a:gd name="connsiteX98" fmla="*/ 2372810 w 3102015"/>
              <a:gd name="connsiteY98" fmla="*/ 1446836 h 1551008"/>
              <a:gd name="connsiteX99" fmla="*/ 2407534 w 3102015"/>
              <a:gd name="connsiteY99" fmla="*/ 1435261 h 1551008"/>
              <a:gd name="connsiteX100" fmla="*/ 2511706 w 3102015"/>
              <a:gd name="connsiteY100" fmla="*/ 1412112 h 1551008"/>
              <a:gd name="connsiteX101" fmla="*/ 2581154 w 3102015"/>
              <a:gd name="connsiteY101" fmla="*/ 1388962 h 1551008"/>
              <a:gd name="connsiteX102" fmla="*/ 2720050 w 3102015"/>
              <a:gd name="connsiteY102" fmla="*/ 1342663 h 1551008"/>
              <a:gd name="connsiteX103" fmla="*/ 2789499 w 3102015"/>
              <a:gd name="connsiteY103" fmla="*/ 1319514 h 1551008"/>
              <a:gd name="connsiteX104" fmla="*/ 2835797 w 3102015"/>
              <a:gd name="connsiteY104" fmla="*/ 1296365 h 1551008"/>
              <a:gd name="connsiteX105" fmla="*/ 2905245 w 3102015"/>
              <a:gd name="connsiteY105" fmla="*/ 1261641 h 1551008"/>
              <a:gd name="connsiteX106" fmla="*/ 2951544 w 3102015"/>
              <a:gd name="connsiteY106" fmla="*/ 1203767 h 1551008"/>
              <a:gd name="connsiteX107" fmla="*/ 2974693 w 3102015"/>
              <a:gd name="connsiteY107" fmla="*/ 1157469 h 1551008"/>
              <a:gd name="connsiteX108" fmla="*/ 2997843 w 3102015"/>
              <a:gd name="connsiteY108" fmla="*/ 1122744 h 1551008"/>
              <a:gd name="connsiteX109" fmla="*/ 3032567 w 3102015"/>
              <a:gd name="connsiteY109" fmla="*/ 1018572 h 1551008"/>
              <a:gd name="connsiteX110" fmla="*/ 3044142 w 3102015"/>
              <a:gd name="connsiteY110" fmla="*/ 983848 h 1551008"/>
              <a:gd name="connsiteX111" fmla="*/ 3067291 w 3102015"/>
              <a:gd name="connsiteY111" fmla="*/ 879676 h 1551008"/>
              <a:gd name="connsiteX112" fmla="*/ 3044142 w 3102015"/>
              <a:gd name="connsiteY112" fmla="*/ 532436 h 1551008"/>
              <a:gd name="connsiteX113" fmla="*/ 2997843 w 3102015"/>
              <a:gd name="connsiteY113" fmla="*/ 451413 h 1551008"/>
              <a:gd name="connsiteX114" fmla="*/ 2974693 w 3102015"/>
              <a:gd name="connsiteY114" fmla="*/ 428263 h 1551008"/>
              <a:gd name="connsiteX115" fmla="*/ 2928395 w 3102015"/>
              <a:gd name="connsiteY115" fmla="*/ 358815 h 1551008"/>
              <a:gd name="connsiteX116" fmla="*/ 2905245 w 3102015"/>
              <a:gd name="connsiteY116" fmla="*/ 324091 h 1551008"/>
              <a:gd name="connsiteX117" fmla="*/ 2835797 w 3102015"/>
              <a:gd name="connsiteY117" fmla="*/ 277793 h 1551008"/>
              <a:gd name="connsiteX118" fmla="*/ 2801073 w 3102015"/>
              <a:gd name="connsiteY118" fmla="*/ 254643 h 1551008"/>
              <a:gd name="connsiteX119" fmla="*/ 2766349 w 3102015"/>
              <a:gd name="connsiteY119" fmla="*/ 243069 h 1551008"/>
              <a:gd name="connsiteX120" fmla="*/ 2673752 w 3102015"/>
              <a:gd name="connsiteY120" fmla="*/ 196770 h 1551008"/>
              <a:gd name="connsiteX121" fmla="*/ 2627453 w 3102015"/>
              <a:gd name="connsiteY121" fmla="*/ 173620 h 1551008"/>
              <a:gd name="connsiteX122" fmla="*/ 2592729 w 3102015"/>
              <a:gd name="connsiteY122" fmla="*/ 162046 h 1551008"/>
              <a:gd name="connsiteX123" fmla="*/ 2546430 w 3102015"/>
              <a:gd name="connsiteY123" fmla="*/ 150471 h 1551008"/>
              <a:gd name="connsiteX124" fmla="*/ 2500131 w 3102015"/>
              <a:gd name="connsiteY124" fmla="*/ 127322 h 1551008"/>
              <a:gd name="connsiteX125" fmla="*/ 2419109 w 3102015"/>
              <a:gd name="connsiteY125" fmla="*/ 104172 h 1551008"/>
              <a:gd name="connsiteX126" fmla="*/ 2372810 w 3102015"/>
              <a:gd name="connsiteY126" fmla="*/ 81023 h 1551008"/>
              <a:gd name="connsiteX127" fmla="*/ 2291787 w 3102015"/>
              <a:gd name="connsiteY127" fmla="*/ 57874 h 1551008"/>
              <a:gd name="connsiteX128" fmla="*/ 2233914 w 3102015"/>
              <a:gd name="connsiteY128" fmla="*/ 34724 h 1551008"/>
              <a:gd name="connsiteX129" fmla="*/ 2176040 w 3102015"/>
              <a:gd name="connsiteY129" fmla="*/ 23150 h 1551008"/>
              <a:gd name="connsiteX130" fmla="*/ 2048719 w 3102015"/>
              <a:gd name="connsiteY130" fmla="*/ 0 h 1551008"/>
              <a:gd name="connsiteX131" fmla="*/ 1377387 w 3102015"/>
              <a:gd name="connsiteY131" fmla="*/ 11575 h 1551008"/>
              <a:gd name="connsiteX132" fmla="*/ 1331088 w 3102015"/>
              <a:gd name="connsiteY132" fmla="*/ 23150 h 1551008"/>
              <a:gd name="connsiteX133" fmla="*/ 1226916 w 3102015"/>
              <a:gd name="connsiteY133" fmla="*/ 46299 h 1551008"/>
              <a:gd name="connsiteX134" fmla="*/ 1180617 w 3102015"/>
              <a:gd name="connsiteY134" fmla="*/ 69448 h 1551008"/>
              <a:gd name="connsiteX135" fmla="*/ 1134319 w 3102015"/>
              <a:gd name="connsiteY135" fmla="*/ 81023 h 1551008"/>
              <a:gd name="connsiteX136" fmla="*/ 1099595 w 3102015"/>
              <a:gd name="connsiteY136" fmla="*/ 92598 h 1551008"/>
              <a:gd name="connsiteX137" fmla="*/ 1053296 w 3102015"/>
              <a:gd name="connsiteY137" fmla="*/ 104172 h 1551008"/>
              <a:gd name="connsiteX138" fmla="*/ 1018572 w 3102015"/>
              <a:gd name="connsiteY138" fmla="*/ 115747 h 1551008"/>
              <a:gd name="connsiteX139" fmla="*/ 902825 w 3102015"/>
              <a:gd name="connsiteY139" fmla="*/ 150471 h 1551008"/>
              <a:gd name="connsiteX140" fmla="*/ 833377 w 3102015"/>
              <a:gd name="connsiteY140" fmla="*/ 173620 h 1551008"/>
              <a:gd name="connsiteX141" fmla="*/ 752354 w 3102015"/>
              <a:gd name="connsiteY141" fmla="*/ 196770 h 1551008"/>
              <a:gd name="connsiteX142" fmla="*/ 717630 w 3102015"/>
              <a:gd name="connsiteY142" fmla="*/ 219919 h 1551008"/>
              <a:gd name="connsiteX143" fmla="*/ 625033 w 3102015"/>
              <a:gd name="connsiteY143" fmla="*/ 266218 h 1551008"/>
              <a:gd name="connsiteX144" fmla="*/ 601883 w 3102015"/>
              <a:gd name="connsiteY144" fmla="*/ 289367 h 1551008"/>
              <a:gd name="connsiteX145" fmla="*/ 532435 w 3102015"/>
              <a:gd name="connsiteY145" fmla="*/ 335666 h 1551008"/>
              <a:gd name="connsiteX146" fmla="*/ 497711 w 3102015"/>
              <a:gd name="connsiteY146" fmla="*/ 370390 h 1551008"/>
              <a:gd name="connsiteX147" fmla="*/ 428263 w 3102015"/>
              <a:gd name="connsiteY147" fmla="*/ 416689 h 1551008"/>
              <a:gd name="connsiteX148" fmla="*/ 405114 w 3102015"/>
              <a:gd name="connsiteY148" fmla="*/ 451413 h 1551008"/>
              <a:gd name="connsiteX149" fmla="*/ 347240 w 3102015"/>
              <a:gd name="connsiteY149" fmla="*/ 497712 h 1551008"/>
              <a:gd name="connsiteX150" fmla="*/ 277792 w 3102015"/>
              <a:gd name="connsiteY150" fmla="*/ 590309 h 1551008"/>
              <a:gd name="connsiteX151" fmla="*/ 231493 w 3102015"/>
              <a:gd name="connsiteY151" fmla="*/ 671332 h 1551008"/>
              <a:gd name="connsiteX152" fmla="*/ 208344 w 3102015"/>
              <a:gd name="connsiteY152" fmla="*/ 740780 h 1551008"/>
              <a:gd name="connsiteX153" fmla="*/ 185195 w 3102015"/>
              <a:gd name="connsiteY153" fmla="*/ 775504 h 1551008"/>
              <a:gd name="connsiteX154" fmla="*/ 150471 w 3102015"/>
              <a:gd name="connsiteY154" fmla="*/ 902825 h 1551008"/>
              <a:gd name="connsiteX155" fmla="*/ 162045 w 3102015"/>
              <a:gd name="connsiteY155" fmla="*/ 1099595 h 1551008"/>
              <a:gd name="connsiteX156" fmla="*/ 208344 w 3102015"/>
              <a:gd name="connsiteY156" fmla="*/ 1226917 h 1551008"/>
              <a:gd name="connsiteX157" fmla="*/ 219919 w 3102015"/>
              <a:gd name="connsiteY157" fmla="*/ 1261641 h 1551008"/>
              <a:gd name="connsiteX158" fmla="*/ 312516 w 3102015"/>
              <a:gd name="connsiteY158" fmla="*/ 1377388 h 1551008"/>
              <a:gd name="connsiteX159" fmla="*/ 405114 w 3102015"/>
              <a:gd name="connsiteY159" fmla="*/ 1423686 h 1551008"/>
              <a:gd name="connsiteX160" fmla="*/ 497711 w 3102015"/>
              <a:gd name="connsiteY160" fmla="*/ 1446836 h 1551008"/>
              <a:gd name="connsiteX161" fmla="*/ 567159 w 3102015"/>
              <a:gd name="connsiteY161" fmla="*/ 1469985 h 1551008"/>
              <a:gd name="connsiteX162" fmla="*/ 729205 w 3102015"/>
              <a:gd name="connsiteY162" fmla="*/ 1493134 h 1551008"/>
              <a:gd name="connsiteX163" fmla="*/ 1342663 w 3102015"/>
              <a:gd name="connsiteY163" fmla="*/ 1481560 h 1551008"/>
              <a:gd name="connsiteX164" fmla="*/ 1713053 w 3102015"/>
              <a:gd name="connsiteY164" fmla="*/ 1458410 h 1551008"/>
              <a:gd name="connsiteX165" fmla="*/ 2013995 w 3102015"/>
              <a:gd name="connsiteY165" fmla="*/ 1446836 h 1551008"/>
              <a:gd name="connsiteX166" fmla="*/ 2453833 w 3102015"/>
              <a:gd name="connsiteY166" fmla="*/ 1412112 h 1551008"/>
              <a:gd name="connsiteX167" fmla="*/ 2708476 w 3102015"/>
              <a:gd name="connsiteY167" fmla="*/ 1377388 h 1551008"/>
              <a:gd name="connsiteX168" fmla="*/ 2766349 w 3102015"/>
              <a:gd name="connsiteY168" fmla="*/ 1354238 h 1551008"/>
              <a:gd name="connsiteX169" fmla="*/ 2835797 w 3102015"/>
              <a:gd name="connsiteY169" fmla="*/ 1331089 h 1551008"/>
              <a:gd name="connsiteX170" fmla="*/ 2928395 w 3102015"/>
              <a:gd name="connsiteY170" fmla="*/ 1261641 h 1551008"/>
              <a:gd name="connsiteX171" fmla="*/ 2963119 w 3102015"/>
              <a:gd name="connsiteY171" fmla="*/ 1238491 h 1551008"/>
              <a:gd name="connsiteX172" fmla="*/ 2986268 w 3102015"/>
              <a:gd name="connsiteY172" fmla="*/ 1203767 h 1551008"/>
              <a:gd name="connsiteX173" fmla="*/ 3009417 w 3102015"/>
              <a:gd name="connsiteY173" fmla="*/ 1145894 h 1551008"/>
              <a:gd name="connsiteX174" fmla="*/ 3032567 w 3102015"/>
              <a:gd name="connsiteY174" fmla="*/ 1076446 h 1551008"/>
              <a:gd name="connsiteX175" fmla="*/ 3044142 w 3102015"/>
              <a:gd name="connsiteY175" fmla="*/ 1041722 h 1551008"/>
              <a:gd name="connsiteX176" fmla="*/ 3055716 w 3102015"/>
              <a:gd name="connsiteY176" fmla="*/ 995423 h 1551008"/>
              <a:gd name="connsiteX177" fmla="*/ 3055716 w 3102015"/>
              <a:gd name="connsiteY177" fmla="*/ 601884 h 1551008"/>
              <a:gd name="connsiteX178" fmla="*/ 3044142 w 3102015"/>
              <a:gd name="connsiteY178" fmla="*/ 567160 h 1551008"/>
              <a:gd name="connsiteX179" fmla="*/ 3020992 w 3102015"/>
              <a:gd name="connsiteY179" fmla="*/ 544010 h 1551008"/>
              <a:gd name="connsiteX180" fmla="*/ 2963119 w 3102015"/>
              <a:gd name="connsiteY180" fmla="*/ 474562 h 1551008"/>
              <a:gd name="connsiteX181" fmla="*/ 2928395 w 3102015"/>
              <a:gd name="connsiteY181" fmla="*/ 451413 h 1551008"/>
              <a:gd name="connsiteX182" fmla="*/ 2905245 w 3102015"/>
              <a:gd name="connsiteY182" fmla="*/ 428263 h 1551008"/>
              <a:gd name="connsiteX183" fmla="*/ 2858947 w 3102015"/>
              <a:gd name="connsiteY183" fmla="*/ 393539 h 1551008"/>
              <a:gd name="connsiteX184" fmla="*/ 2835797 w 3102015"/>
              <a:gd name="connsiteY184" fmla="*/ 370390 h 1551008"/>
              <a:gd name="connsiteX185" fmla="*/ 2766349 w 3102015"/>
              <a:gd name="connsiteY185" fmla="*/ 324091 h 1551008"/>
              <a:gd name="connsiteX186" fmla="*/ 2731625 w 3102015"/>
              <a:gd name="connsiteY186" fmla="*/ 300942 h 1551008"/>
              <a:gd name="connsiteX187" fmla="*/ 2696901 w 3102015"/>
              <a:gd name="connsiteY187" fmla="*/ 289367 h 1551008"/>
              <a:gd name="connsiteX188" fmla="*/ 2627453 w 3102015"/>
              <a:gd name="connsiteY188" fmla="*/ 243069 h 1551008"/>
              <a:gd name="connsiteX189" fmla="*/ 2592729 w 3102015"/>
              <a:gd name="connsiteY189" fmla="*/ 231494 h 1551008"/>
              <a:gd name="connsiteX190" fmla="*/ 2558005 w 3102015"/>
              <a:gd name="connsiteY190" fmla="*/ 208344 h 1551008"/>
              <a:gd name="connsiteX191" fmla="*/ 2488557 w 3102015"/>
              <a:gd name="connsiteY191" fmla="*/ 185195 h 1551008"/>
              <a:gd name="connsiteX192" fmla="*/ 2442258 w 3102015"/>
              <a:gd name="connsiteY192" fmla="*/ 162046 h 1551008"/>
              <a:gd name="connsiteX193" fmla="*/ 2372810 w 3102015"/>
              <a:gd name="connsiteY193" fmla="*/ 138896 h 1551008"/>
              <a:gd name="connsiteX194" fmla="*/ 2303362 w 3102015"/>
              <a:gd name="connsiteY194" fmla="*/ 115747 h 1551008"/>
              <a:gd name="connsiteX195" fmla="*/ 2233914 w 3102015"/>
              <a:gd name="connsiteY195" fmla="*/ 92598 h 1551008"/>
              <a:gd name="connsiteX196" fmla="*/ 2152891 w 3102015"/>
              <a:gd name="connsiteY196" fmla="*/ 69448 h 1551008"/>
              <a:gd name="connsiteX197" fmla="*/ 2060293 w 3102015"/>
              <a:gd name="connsiteY197" fmla="*/ 57874 h 1551008"/>
              <a:gd name="connsiteX198" fmla="*/ 1828800 w 3102015"/>
              <a:gd name="connsiteY198" fmla="*/ 34724 h 1551008"/>
              <a:gd name="connsiteX199" fmla="*/ 1412111 w 3102015"/>
              <a:gd name="connsiteY199" fmla="*/ 46299 h 1551008"/>
              <a:gd name="connsiteX200" fmla="*/ 1273215 w 3102015"/>
              <a:gd name="connsiteY200" fmla="*/ 69448 h 1551008"/>
              <a:gd name="connsiteX201" fmla="*/ 1145893 w 3102015"/>
              <a:gd name="connsiteY201" fmla="*/ 81023 h 1551008"/>
              <a:gd name="connsiteX202" fmla="*/ 1041721 w 3102015"/>
              <a:gd name="connsiteY202" fmla="*/ 104172 h 1551008"/>
              <a:gd name="connsiteX203" fmla="*/ 995423 w 3102015"/>
              <a:gd name="connsiteY203" fmla="*/ 115747 h 1551008"/>
              <a:gd name="connsiteX204" fmla="*/ 937549 w 3102015"/>
              <a:gd name="connsiteY204" fmla="*/ 127322 h 1551008"/>
              <a:gd name="connsiteX205" fmla="*/ 810228 w 3102015"/>
              <a:gd name="connsiteY205" fmla="*/ 162046 h 1551008"/>
              <a:gd name="connsiteX206" fmla="*/ 787078 w 3102015"/>
              <a:gd name="connsiteY206" fmla="*/ 185195 h 1551008"/>
              <a:gd name="connsiteX207" fmla="*/ 740780 w 3102015"/>
              <a:gd name="connsiteY207" fmla="*/ 196770 h 1551008"/>
              <a:gd name="connsiteX208" fmla="*/ 706055 w 3102015"/>
              <a:gd name="connsiteY208" fmla="*/ 208344 h 1551008"/>
              <a:gd name="connsiteX209" fmla="*/ 613458 w 3102015"/>
              <a:gd name="connsiteY209" fmla="*/ 277793 h 1551008"/>
              <a:gd name="connsiteX210" fmla="*/ 578734 w 3102015"/>
              <a:gd name="connsiteY210" fmla="*/ 300942 h 1551008"/>
              <a:gd name="connsiteX211" fmla="*/ 544010 w 3102015"/>
              <a:gd name="connsiteY211" fmla="*/ 324091 h 1551008"/>
              <a:gd name="connsiteX212" fmla="*/ 509286 w 3102015"/>
              <a:gd name="connsiteY212" fmla="*/ 335666 h 1551008"/>
              <a:gd name="connsiteX213" fmla="*/ 428263 w 3102015"/>
              <a:gd name="connsiteY213" fmla="*/ 416689 h 1551008"/>
              <a:gd name="connsiteX214" fmla="*/ 393539 w 3102015"/>
              <a:gd name="connsiteY214" fmla="*/ 451413 h 1551008"/>
              <a:gd name="connsiteX215" fmla="*/ 347240 w 3102015"/>
              <a:gd name="connsiteY215" fmla="*/ 520861 h 1551008"/>
              <a:gd name="connsiteX216" fmla="*/ 335666 w 3102015"/>
              <a:gd name="connsiteY216" fmla="*/ 555585 h 1551008"/>
              <a:gd name="connsiteX217" fmla="*/ 312516 w 3102015"/>
              <a:gd name="connsiteY217" fmla="*/ 578734 h 1551008"/>
              <a:gd name="connsiteX218" fmla="*/ 266217 w 3102015"/>
              <a:gd name="connsiteY218" fmla="*/ 671332 h 1551008"/>
              <a:gd name="connsiteX219" fmla="*/ 231493 w 3102015"/>
              <a:gd name="connsiteY219" fmla="*/ 752355 h 1551008"/>
              <a:gd name="connsiteX220" fmla="*/ 208344 w 3102015"/>
              <a:gd name="connsiteY220" fmla="*/ 821803 h 1551008"/>
              <a:gd name="connsiteX221" fmla="*/ 196769 w 3102015"/>
              <a:gd name="connsiteY221" fmla="*/ 856527 h 1551008"/>
              <a:gd name="connsiteX222" fmla="*/ 208344 w 3102015"/>
              <a:gd name="connsiteY222" fmla="*/ 1169043 h 1551008"/>
              <a:gd name="connsiteX223" fmla="*/ 254643 w 3102015"/>
              <a:gd name="connsiteY223" fmla="*/ 1284790 h 1551008"/>
              <a:gd name="connsiteX224" fmla="*/ 266217 w 3102015"/>
              <a:gd name="connsiteY224" fmla="*/ 1319514 h 1551008"/>
              <a:gd name="connsiteX225" fmla="*/ 347240 w 3102015"/>
              <a:gd name="connsiteY225" fmla="*/ 1412112 h 1551008"/>
              <a:gd name="connsiteX226" fmla="*/ 370390 w 3102015"/>
              <a:gd name="connsiteY226" fmla="*/ 1435261 h 1551008"/>
              <a:gd name="connsiteX227" fmla="*/ 405114 w 3102015"/>
              <a:gd name="connsiteY227" fmla="*/ 1458410 h 1551008"/>
              <a:gd name="connsiteX228" fmla="*/ 462987 w 3102015"/>
              <a:gd name="connsiteY228" fmla="*/ 1504709 h 1551008"/>
              <a:gd name="connsiteX229" fmla="*/ 497711 w 3102015"/>
              <a:gd name="connsiteY229" fmla="*/ 1516284 h 1551008"/>
              <a:gd name="connsiteX230" fmla="*/ 532435 w 3102015"/>
              <a:gd name="connsiteY230" fmla="*/ 1539433 h 1551008"/>
              <a:gd name="connsiteX231" fmla="*/ 601883 w 3102015"/>
              <a:gd name="connsiteY231" fmla="*/ 1551008 h 1551008"/>
              <a:gd name="connsiteX232" fmla="*/ 1122744 w 3102015"/>
              <a:gd name="connsiteY232" fmla="*/ 1539433 h 1551008"/>
              <a:gd name="connsiteX233" fmla="*/ 1203767 w 3102015"/>
              <a:gd name="connsiteY233" fmla="*/ 1527858 h 1551008"/>
              <a:gd name="connsiteX234" fmla="*/ 1319514 w 3102015"/>
              <a:gd name="connsiteY234" fmla="*/ 1516284 h 1551008"/>
              <a:gd name="connsiteX235" fmla="*/ 1446835 w 3102015"/>
              <a:gd name="connsiteY235" fmla="*/ 1493134 h 1551008"/>
              <a:gd name="connsiteX236" fmla="*/ 1504709 w 3102015"/>
              <a:gd name="connsiteY236" fmla="*/ 1481560 h 1551008"/>
              <a:gd name="connsiteX237" fmla="*/ 1551007 w 3102015"/>
              <a:gd name="connsiteY237" fmla="*/ 1469985 h 1551008"/>
              <a:gd name="connsiteX238" fmla="*/ 1747777 w 3102015"/>
              <a:gd name="connsiteY238" fmla="*/ 1446836 h 1551008"/>
              <a:gd name="connsiteX239" fmla="*/ 1851949 w 3102015"/>
              <a:gd name="connsiteY239" fmla="*/ 1423686 h 1551008"/>
              <a:gd name="connsiteX240" fmla="*/ 2037144 w 3102015"/>
              <a:gd name="connsiteY240" fmla="*/ 1400537 h 1551008"/>
              <a:gd name="connsiteX241" fmla="*/ 2095017 w 3102015"/>
              <a:gd name="connsiteY241" fmla="*/ 1388962 h 1551008"/>
              <a:gd name="connsiteX242" fmla="*/ 2662177 w 3102015"/>
              <a:gd name="connsiteY242" fmla="*/ 1365813 h 1551008"/>
              <a:gd name="connsiteX243" fmla="*/ 2743200 w 3102015"/>
              <a:gd name="connsiteY243" fmla="*/ 1354238 h 1551008"/>
              <a:gd name="connsiteX244" fmla="*/ 2812648 w 3102015"/>
              <a:gd name="connsiteY244" fmla="*/ 1331089 h 1551008"/>
              <a:gd name="connsiteX245" fmla="*/ 2905245 w 3102015"/>
              <a:gd name="connsiteY245" fmla="*/ 1273215 h 1551008"/>
              <a:gd name="connsiteX246" fmla="*/ 2939969 w 3102015"/>
              <a:gd name="connsiteY246" fmla="*/ 1250066 h 1551008"/>
              <a:gd name="connsiteX247" fmla="*/ 2986268 w 3102015"/>
              <a:gd name="connsiteY247" fmla="*/ 1203767 h 1551008"/>
              <a:gd name="connsiteX248" fmla="*/ 3032567 w 3102015"/>
              <a:gd name="connsiteY248" fmla="*/ 1145894 h 1551008"/>
              <a:gd name="connsiteX249" fmla="*/ 3044142 w 3102015"/>
              <a:gd name="connsiteY249" fmla="*/ 1111170 h 1551008"/>
              <a:gd name="connsiteX250" fmla="*/ 3044142 w 3102015"/>
              <a:gd name="connsiteY250" fmla="*/ 856527 h 1551008"/>
              <a:gd name="connsiteX251" fmla="*/ 3032567 w 3102015"/>
              <a:gd name="connsiteY251" fmla="*/ 821803 h 1551008"/>
              <a:gd name="connsiteX252" fmla="*/ 3020992 w 3102015"/>
              <a:gd name="connsiteY252" fmla="*/ 763929 h 1551008"/>
              <a:gd name="connsiteX253" fmla="*/ 3009417 w 3102015"/>
              <a:gd name="connsiteY253" fmla="*/ 729205 h 1551008"/>
              <a:gd name="connsiteX254" fmla="*/ 2997843 w 3102015"/>
              <a:gd name="connsiteY254" fmla="*/ 682906 h 1551008"/>
              <a:gd name="connsiteX255" fmla="*/ 2974693 w 3102015"/>
              <a:gd name="connsiteY255" fmla="*/ 613458 h 1551008"/>
              <a:gd name="connsiteX256" fmla="*/ 2928395 w 3102015"/>
              <a:gd name="connsiteY256" fmla="*/ 544010 h 1551008"/>
              <a:gd name="connsiteX257" fmla="*/ 2905245 w 3102015"/>
              <a:gd name="connsiteY257" fmla="*/ 520861 h 1551008"/>
              <a:gd name="connsiteX258" fmla="*/ 2847372 w 3102015"/>
              <a:gd name="connsiteY258" fmla="*/ 439838 h 1551008"/>
              <a:gd name="connsiteX259" fmla="*/ 2766349 w 3102015"/>
              <a:gd name="connsiteY259" fmla="*/ 370390 h 1551008"/>
              <a:gd name="connsiteX260" fmla="*/ 2673752 w 3102015"/>
              <a:gd name="connsiteY260" fmla="*/ 289367 h 1551008"/>
              <a:gd name="connsiteX261" fmla="*/ 2604304 w 3102015"/>
              <a:gd name="connsiteY261" fmla="*/ 243069 h 1551008"/>
              <a:gd name="connsiteX262" fmla="*/ 2569580 w 3102015"/>
              <a:gd name="connsiteY262" fmla="*/ 219919 h 1551008"/>
              <a:gd name="connsiteX263" fmla="*/ 2534855 w 3102015"/>
              <a:gd name="connsiteY263" fmla="*/ 208344 h 1551008"/>
              <a:gd name="connsiteX264" fmla="*/ 2488557 w 3102015"/>
              <a:gd name="connsiteY264" fmla="*/ 185195 h 1551008"/>
              <a:gd name="connsiteX265" fmla="*/ 2453833 w 3102015"/>
              <a:gd name="connsiteY265" fmla="*/ 162046 h 1551008"/>
              <a:gd name="connsiteX266" fmla="*/ 2384385 w 3102015"/>
              <a:gd name="connsiteY266" fmla="*/ 138896 h 1551008"/>
              <a:gd name="connsiteX267" fmla="*/ 2349661 w 3102015"/>
              <a:gd name="connsiteY267" fmla="*/ 127322 h 1551008"/>
              <a:gd name="connsiteX268" fmla="*/ 2280212 w 3102015"/>
              <a:gd name="connsiteY268" fmla="*/ 115747 h 1551008"/>
              <a:gd name="connsiteX269" fmla="*/ 2118167 w 3102015"/>
              <a:gd name="connsiteY269" fmla="*/ 81023 h 1551008"/>
              <a:gd name="connsiteX270" fmla="*/ 1944547 w 3102015"/>
              <a:gd name="connsiteY270" fmla="*/ 69448 h 1551008"/>
              <a:gd name="connsiteX271" fmla="*/ 1851949 w 3102015"/>
              <a:gd name="connsiteY271" fmla="*/ 57874 h 1551008"/>
              <a:gd name="connsiteX272" fmla="*/ 1608881 w 3102015"/>
              <a:gd name="connsiteY272" fmla="*/ 34724 h 1551008"/>
              <a:gd name="connsiteX273" fmla="*/ 1562582 w 3102015"/>
              <a:gd name="connsiteY273" fmla="*/ 23150 h 1551008"/>
              <a:gd name="connsiteX274" fmla="*/ 1412111 w 3102015"/>
              <a:gd name="connsiteY274" fmla="*/ 0 h 1551008"/>
              <a:gd name="connsiteX275" fmla="*/ 983848 w 3102015"/>
              <a:gd name="connsiteY275" fmla="*/ 11575 h 1551008"/>
              <a:gd name="connsiteX276" fmla="*/ 891250 w 3102015"/>
              <a:gd name="connsiteY276" fmla="*/ 34724 h 1551008"/>
              <a:gd name="connsiteX277" fmla="*/ 763929 w 3102015"/>
              <a:gd name="connsiteY277" fmla="*/ 57874 h 1551008"/>
              <a:gd name="connsiteX278" fmla="*/ 706055 w 3102015"/>
              <a:gd name="connsiteY278" fmla="*/ 69448 h 1551008"/>
              <a:gd name="connsiteX279" fmla="*/ 613458 w 3102015"/>
              <a:gd name="connsiteY279" fmla="*/ 81023 h 1551008"/>
              <a:gd name="connsiteX280" fmla="*/ 509286 w 3102015"/>
              <a:gd name="connsiteY280" fmla="*/ 104172 h 1551008"/>
              <a:gd name="connsiteX281" fmla="*/ 393539 w 3102015"/>
              <a:gd name="connsiteY281" fmla="*/ 150471 h 1551008"/>
              <a:gd name="connsiteX282" fmla="*/ 289367 w 3102015"/>
              <a:gd name="connsiteY282" fmla="*/ 208344 h 1551008"/>
              <a:gd name="connsiteX283" fmla="*/ 266217 w 3102015"/>
              <a:gd name="connsiteY283" fmla="*/ 231494 h 1551008"/>
              <a:gd name="connsiteX284" fmla="*/ 231493 w 3102015"/>
              <a:gd name="connsiteY284" fmla="*/ 243069 h 1551008"/>
              <a:gd name="connsiteX285" fmla="*/ 196769 w 3102015"/>
              <a:gd name="connsiteY285" fmla="*/ 312517 h 1551008"/>
              <a:gd name="connsiteX286" fmla="*/ 173620 w 3102015"/>
              <a:gd name="connsiteY286" fmla="*/ 347241 h 1551008"/>
              <a:gd name="connsiteX287" fmla="*/ 150471 w 3102015"/>
              <a:gd name="connsiteY287" fmla="*/ 393539 h 1551008"/>
              <a:gd name="connsiteX288" fmla="*/ 138896 w 3102015"/>
              <a:gd name="connsiteY288" fmla="*/ 428263 h 1551008"/>
              <a:gd name="connsiteX289" fmla="*/ 115747 w 3102015"/>
              <a:gd name="connsiteY289" fmla="*/ 462988 h 1551008"/>
              <a:gd name="connsiteX290" fmla="*/ 104172 w 3102015"/>
              <a:gd name="connsiteY290" fmla="*/ 509286 h 1551008"/>
              <a:gd name="connsiteX291" fmla="*/ 69448 w 3102015"/>
              <a:gd name="connsiteY291" fmla="*/ 590309 h 1551008"/>
              <a:gd name="connsiteX292" fmla="*/ 46299 w 3102015"/>
              <a:gd name="connsiteY292" fmla="*/ 682906 h 1551008"/>
              <a:gd name="connsiteX293" fmla="*/ 11574 w 3102015"/>
              <a:gd name="connsiteY293" fmla="*/ 821803 h 1551008"/>
              <a:gd name="connsiteX294" fmla="*/ 23149 w 3102015"/>
              <a:gd name="connsiteY294" fmla="*/ 983848 h 1551008"/>
              <a:gd name="connsiteX295" fmla="*/ 69448 w 3102015"/>
              <a:gd name="connsiteY295" fmla="*/ 1088020 h 1551008"/>
              <a:gd name="connsiteX296" fmla="*/ 81023 w 3102015"/>
              <a:gd name="connsiteY296" fmla="*/ 1122744 h 1551008"/>
              <a:gd name="connsiteX297" fmla="*/ 104172 w 3102015"/>
              <a:gd name="connsiteY297" fmla="*/ 1157469 h 1551008"/>
              <a:gd name="connsiteX298" fmla="*/ 115747 w 3102015"/>
              <a:gd name="connsiteY298" fmla="*/ 1192193 h 1551008"/>
              <a:gd name="connsiteX299" fmla="*/ 138896 w 3102015"/>
              <a:gd name="connsiteY299" fmla="*/ 1226917 h 1551008"/>
              <a:gd name="connsiteX300" fmla="*/ 150471 w 3102015"/>
              <a:gd name="connsiteY300" fmla="*/ 1250066 h 15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102015" h="1551008">
                <a:moveTo>
                  <a:pt x="1377387" y="81023"/>
                </a:moveTo>
                <a:cubicBezTo>
                  <a:pt x="1194128" y="126839"/>
                  <a:pt x="1454158" y="65323"/>
                  <a:pt x="949124" y="104172"/>
                </a:cubicBezTo>
                <a:cubicBezTo>
                  <a:pt x="924794" y="106044"/>
                  <a:pt x="903218" y="120902"/>
                  <a:pt x="879676" y="127322"/>
                </a:cubicBezTo>
                <a:cubicBezTo>
                  <a:pt x="860696" y="132498"/>
                  <a:pt x="841093" y="135038"/>
                  <a:pt x="821802" y="138896"/>
                </a:cubicBezTo>
                <a:cubicBezTo>
                  <a:pt x="783220" y="154329"/>
                  <a:pt x="745477" y="172054"/>
                  <a:pt x="706055" y="185195"/>
                </a:cubicBezTo>
                <a:cubicBezTo>
                  <a:pt x="682906" y="192911"/>
                  <a:pt x="659263" y="199281"/>
                  <a:pt x="636607" y="208344"/>
                </a:cubicBezTo>
                <a:cubicBezTo>
                  <a:pt x="620587" y="214752"/>
                  <a:pt x="606017" y="224354"/>
                  <a:pt x="590309" y="231494"/>
                </a:cubicBezTo>
                <a:cubicBezTo>
                  <a:pt x="563559" y="243653"/>
                  <a:pt x="535567" y="253077"/>
                  <a:pt x="509286" y="266218"/>
                </a:cubicBezTo>
                <a:cubicBezTo>
                  <a:pt x="419411" y="311155"/>
                  <a:pt x="482665" y="287197"/>
                  <a:pt x="405114" y="335666"/>
                </a:cubicBezTo>
                <a:cubicBezTo>
                  <a:pt x="390482" y="344811"/>
                  <a:pt x="373447" y="349670"/>
                  <a:pt x="358815" y="358815"/>
                </a:cubicBezTo>
                <a:cubicBezTo>
                  <a:pt x="296787" y="397582"/>
                  <a:pt x="324198" y="390140"/>
                  <a:pt x="266217" y="439838"/>
                </a:cubicBezTo>
                <a:cubicBezTo>
                  <a:pt x="255655" y="448891"/>
                  <a:pt x="240799" y="452648"/>
                  <a:pt x="231493" y="462988"/>
                </a:cubicBezTo>
                <a:cubicBezTo>
                  <a:pt x="170763" y="530466"/>
                  <a:pt x="177293" y="536552"/>
                  <a:pt x="138896" y="590309"/>
                </a:cubicBezTo>
                <a:cubicBezTo>
                  <a:pt x="127683" y="606007"/>
                  <a:pt x="115747" y="621175"/>
                  <a:pt x="104172" y="636608"/>
                </a:cubicBezTo>
                <a:cubicBezTo>
                  <a:pt x="94155" y="666659"/>
                  <a:pt x="83287" y="701527"/>
                  <a:pt x="69448" y="729205"/>
                </a:cubicBezTo>
                <a:cubicBezTo>
                  <a:pt x="63227" y="741647"/>
                  <a:pt x="54015" y="752354"/>
                  <a:pt x="46299" y="763929"/>
                </a:cubicBezTo>
                <a:cubicBezTo>
                  <a:pt x="20111" y="868679"/>
                  <a:pt x="52868" y="739840"/>
                  <a:pt x="11574" y="891251"/>
                </a:cubicBezTo>
                <a:cubicBezTo>
                  <a:pt x="7388" y="906598"/>
                  <a:pt x="3858" y="922117"/>
                  <a:pt x="0" y="937550"/>
                </a:cubicBezTo>
                <a:cubicBezTo>
                  <a:pt x="3858" y="1003140"/>
                  <a:pt x="-2383" y="1070116"/>
                  <a:pt x="11574" y="1134319"/>
                </a:cubicBezTo>
                <a:cubicBezTo>
                  <a:pt x="23628" y="1189768"/>
                  <a:pt x="54007" y="1193146"/>
                  <a:pt x="81023" y="1226917"/>
                </a:cubicBezTo>
                <a:cubicBezTo>
                  <a:pt x="89713" y="1237780"/>
                  <a:pt x="94335" y="1251804"/>
                  <a:pt x="104172" y="1261641"/>
                </a:cubicBezTo>
                <a:cubicBezTo>
                  <a:pt x="114009" y="1271478"/>
                  <a:pt x="128427" y="1275630"/>
                  <a:pt x="138896" y="1284790"/>
                </a:cubicBezTo>
                <a:cubicBezTo>
                  <a:pt x="159428" y="1302755"/>
                  <a:pt x="176238" y="1324698"/>
                  <a:pt x="196769" y="1342663"/>
                </a:cubicBezTo>
                <a:cubicBezTo>
                  <a:pt x="227549" y="1369596"/>
                  <a:pt x="300063" y="1397695"/>
                  <a:pt x="324091" y="1412112"/>
                </a:cubicBezTo>
                <a:cubicBezTo>
                  <a:pt x="343382" y="1423687"/>
                  <a:pt x="361483" y="1437527"/>
                  <a:pt x="381964" y="1446836"/>
                </a:cubicBezTo>
                <a:cubicBezTo>
                  <a:pt x="449074" y="1477341"/>
                  <a:pt x="451005" y="1466037"/>
                  <a:pt x="520861" y="1481560"/>
                </a:cubicBezTo>
                <a:cubicBezTo>
                  <a:pt x="532771" y="1484207"/>
                  <a:pt x="543581" y="1490951"/>
                  <a:pt x="555585" y="1493134"/>
                </a:cubicBezTo>
                <a:cubicBezTo>
                  <a:pt x="586189" y="1498698"/>
                  <a:pt x="617316" y="1500851"/>
                  <a:pt x="648182" y="1504709"/>
                </a:cubicBezTo>
                <a:lnTo>
                  <a:pt x="1967696" y="1493134"/>
                </a:lnTo>
                <a:cubicBezTo>
                  <a:pt x="2021842" y="1492288"/>
                  <a:pt x="2075642" y="1483964"/>
                  <a:pt x="2129742" y="1481560"/>
                </a:cubicBezTo>
                <a:cubicBezTo>
                  <a:pt x="2249291" y="1476247"/>
                  <a:pt x="2368952" y="1473843"/>
                  <a:pt x="2488557" y="1469985"/>
                </a:cubicBezTo>
                <a:cubicBezTo>
                  <a:pt x="2505259" y="1466645"/>
                  <a:pt x="2643241" y="1444026"/>
                  <a:pt x="2673752" y="1423686"/>
                </a:cubicBezTo>
                <a:cubicBezTo>
                  <a:pt x="2718628" y="1393769"/>
                  <a:pt x="2695279" y="1404936"/>
                  <a:pt x="2743200" y="1388962"/>
                </a:cubicBezTo>
                <a:cubicBezTo>
                  <a:pt x="2754775" y="1377387"/>
                  <a:pt x="2764304" y="1363318"/>
                  <a:pt x="2777924" y="1354238"/>
                </a:cubicBezTo>
                <a:cubicBezTo>
                  <a:pt x="2788076" y="1347470"/>
                  <a:pt x="2801735" y="1348119"/>
                  <a:pt x="2812648" y="1342663"/>
                </a:cubicBezTo>
                <a:cubicBezTo>
                  <a:pt x="2825090" y="1336442"/>
                  <a:pt x="2835797" y="1327230"/>
                  <a:pt x="2847372" y="1319514"/>
                </a:cubicBezTo>
                <a:cubicBezTo>
                  <a:pt x="2864563" y="1293727"/>
                  <a:pt x="2870107" y="1280492"/>
                  <a:pt x="2893671" y="1261641"/>
                </a:cubicBezTo>
                <a:cubicBezTo>
                  <a:pt x="2943371" y="1221881"/>
                  <a:pt x="2947418" y="1244680"/>
                  <a:pt x="2997843" y="1169043"/>
                </a:cubicBezTo>
                <a:lnTo>
                  <a:pt x="3044142" y="1099595"/>
                </a:lnTo>
                <a:cubicBezTo>
                  <a:pt x="3071899" y="1016319"/>
                  <a:pt x="3038215" y="1120335"/>
                  <a:pt x="3067291" y="1018572"/>
                </a:cubicBezTo>
                <a:cubicBezTo>
                  <a:pt x="3070643" y="1006841"/>
                  <a:pt x="3075514" y="995579"/>
                  <a:pt x="3078866" y="983848"/>
                </a:cubicBezTo>
                <a:cubicBezTo>
                  <a:pt x="3089761" y="945716"/>
                  <a:pt x="3094061" y="919445"/>
                  <a:pt x="3102015" y="879676"/>
                </a:cubicBezTo>
                <a:cubicBezTo>
                  <a:pt x="3096630" y="750440"/>
                  <a:pt x="3107127" y="657055"/>
                  <a:pt x="3078866" y="544010"/>
                </a:cubicBezTo>
                <a:cubicBezTo>
                  <a:pt x="3067077" y="496855"/>
                  <a:pt x="3069286" y="518565"/>
                  <a:pt x="3044142" y="474562"/>
                </a:cubicBezTo>
                <a:cubicBezTo>
                  <a:pt x="2981988" y="365793"/>
                  <a:pt x="3065306" y="492618"/>
                  <a:pt x="2986268" y="381965"/>
                </a:cubicBezTo>
                <a:cubicBezTo>
                  <a:pt x="2978182" y="370645"/>
                  <a:pt x="2973588" y="356401"/>
                  <a:pt x="2963119" y="347241"/>
                </a:cubicBezTo>
                <a:cubicBezTo>
                  <a:pt x="2936785" y="324199"/>
                  <a:pt x="2882914" y="293025"/>
                  <a:pt x="2847372" y="277793"/>
                </a:cubicBezTo>
                <a:cubicBezTo>
                  <a:pt x="2836158" y="272987"/>
                  <a:pt x="2824072" y="270502"/>
                  <a:pt x="2812648" y="266218"/>
                </a:cubicBezTo>
                <a:cubicBezTo>
                  <a:pt x="2757430" y="245511"/>
                  <a:pt x="2744758" y="236128"/>
                  <a:pt x="2685326" y="219919"/>
                </a:cubicBezTo>
                <a:cubicBezTo>
                  <a:pt x="2666346" y="214743"/>
                  <a:pt x="2646622" y="212768"/>
                  <a:pt x="2627453" y="208344"/>
                </a:cubicBezTo>
                <a:cubicBezTo>
                  <a:pt x="2445968" y="166463"/>
                  <a:pt x="2609214" y="200067"/>
                  <a:pt x="2476982" y="173620"/>
                </a:cubicBezTo>
                <a:cubicBezTo>
                  <a:pt x="2448677" y="159468"/>
                  <a:pt x="2426612" y="145708"/>
                  <a:pt x="2395959" y="138896"/>
                </a:cubicBezTo>
                <a:cubicBezTo>
                  <a:pt x="2373049" y="133805"/>
                  <a:pt x="2349660" y="131180"/>
                  <a:pt x="2326511" y="127322"/>
                </a:cubicBezTo>
                <a:cubicBezTo>
                  <a:pt x="2311078" y="119605"/>
                  <a:pt x="2296739" y="109130"/>
                  <a:pt x="2280212" y="104172"/>
                </a:cubicBezTo>
                <a:cubicBezTo>
                  <a:pt x="2266073" y="99930"/>
                  <a:pt x="2138419" y="82180"/>
                  <a:pt x="2129742" y="81023"/>
                </a:cubicBezTo>
                <a:cubicBezTo>
                  <a:pt x="2021351" y="66570"/>
                  <a:pt x="2031827" y="68965"/>
                  <a:pt x="1909823" y="57874"/>
                </a:cubicBezTo>
                <a:cubicBezTo>
                  <a:pt x="1794457" y="29032"/>
                  <a:pt x="1848608" y="39954"/>
                  <a:pt x="1747777" y="23150"/>
                </a:cubicBezTo>
                <a:cubicBezTo>
                  <a:pt x="1628172" y="27008"/>
                  <a:pt x="1508434" y="27897"/>
                  <a:pt x="1388962" y="34724"/>
                </a:cubicBezTo>
                <a:cubicBezTo>
                  <a:pt x="1360894" y="36328"/>
                  <a:pt x="1334694" y="51185"/>
                  <a:pt x="1307939" y="57874"/>
                </a:cubicBezTo>
                <a:cubicBezTo>
                  <a:pt x="1262814" y="69155"/>
                  <a:pt x="1214764" y="74491"/>
                  <a:pt x="1169043" y="81023"/>
                </a:cubicBezTo>
                <a:cubicBezTo>
                  <a:pt x="1094541" y="105858"/>
                  <a:pt x="1172603" y="82359"/>
                  <a:pt x="1041721" y="104172"/>
                </a:cubicBezTo>
                <a:cubicBezTo>
                  <a:pt x="976768" y="114997"/>
                  <a:pt x="1015744" y="113561"/>
                  <a:pt x="960699" y="127322"/>
                </a:cubicBezTo>
                <a:cubicBezTo>
                  <a:pt x="941613" y="132093"/>
                  <a:pt x="921805" y="133720"/>
                  <a:pt x="902825" y="138896"/>
                </a:cubicBezTo>
                <a:cubicBezTo>
                  <a:pt x="879283" y="145316"/>
                  <a:pt x="856526" y="154330"/>
                  <a:pt x="833377" y="162046"/>
                </a:cubicBezTo>
                <a:lnTo>
                  <a:pt x="798653" y="173620"/>
                </a:lnTo>
                <a:cubicBezTo>
                  <a:pt x="787078" y="177478"/>
                  <a:pt x="775766" y="182236"/>
                  <a:pt x="763929" y="185195"/>
                </a:cubicBezTo>
                <a:cubicBezTo>
                  <a:pt x="730702" y="193502"/>
                  <a:pt x="676358" y="205831"/>
                  <a:pt x="648182" y="219919"/>
                </a:cubicBezTo>
                <a:cubicBezTo>
                  <a:pt x="590970" y="248525"/>
                  <a:pt x="618252" y="237613"/>
                  <a:pt x="567159" y="254643"/>
                </a:cubicBezTo>
                <a:lnTo>
                  <a:pt x="462987" y="324091"/>
                </a:lnTo>
                <a:cubicBezTo>
                  <a:pt x="451412" y="331808"/>
                  <a:pt x="438100" y="337404"/>
                  <a:pt x="428263" y="347241"/>
                </a:cubicBezTo>
                <a:lnTo>
                  <a:pt x="358815" y="416689"/>
                </a:lnTo>
                <a:cubicBezTo>
                  <a:pt x="347240" y="428264"/>
                  <a:pt x="333171" y="437793"/>
                  <a:pt x="324091" y="451413"/>
                </a:cubicBezTo>
                <a:cubicBezTo>
                  <a:pt x="293226" y="497712"/>
                  <a:pt x="312517" y="478421"/>
                  <a:pt x="266217" y="509286"/>
                </a:cubicBezTo>
                <a:cubicBezTo>
                  <a:pt x="208743" y="595499"/>
                  <a:pt x="282611" y="489613"/>
                  <a:pt x="208344" y="578734"/>
                </a:cubicBezTo>
                <a:cubicBezTo>
                  <a:pt x="199438" y="589421"/>
                  <a:pt x="193885" y="602595"/>
                  <a:pt x="185195" y="613458"/>
                </a:cubicBezTo>
                <a:cubicBezTo>
                  <a:pt x="178378" y="621980"/>
                  <a:pt x="168862" y="628086"/>
                  <a:pt x="162045" y="636608"/>
                </a:cubicBezTo>
                <a:cubicBezTo>
                  <a:pt x="153355" y="647471"/>
                  <a:pt x="147802" y="660645"/>
                  <a:pt x="138896" y="671332"/>
                </a:cubicBezTo>
                <a:cubicBezTo>
                  <a:pt x="128417" y="683907"/>
                  <a:pt x="114222" y="693135"/>
                  <a:pt x="104172" y="706056"/>
                </a:cubicBezTo>
                <a:cubicBezTo>
                  <a:pt x="87091" y="728017"/>
                  <a:pt x="57873" y="775504"/>
                  <a:pt x="57873" y="775504"/>
                </a:cubicBezTo>
                <a:cubicBezTo>
                  <a:pt x="50157" y="798653"/>
                  <a:pt x="33101" y="820605"/>
                  <a:pt x="34724" y="844952"/>
                </a:cubicBezTo>
                <a:cubicBezTo>
                  <a:pt x="38582" y="902825"/>
                  <a:pt x="38096" y="961153"/>
                  <a:pt x="46299" y="1018572"/>
                </a:cubicBezTo>
                <a:cubicBezTo>
                  <a:pt x="56316" y="1088692"/>
                  <a:pt x="70112" y="1088684"/>
                  <a:pt x="115747" y="1134319"/>
                </a:cubicBezTo>
                <a:cubicBezTo>
                  <a:pt x="141344" y="1159916"/>
                  <a:pt x="152968" y="1176079"/>
                  <a:pt x="185195" y="1192193"/>
                </a:cubicBezTo>
                <a:cubicBezTo>
                  <a:pt x="196108" y="1197649"/>
                  <a:pt x="208344" y="1199909"/>
                  <a:pt x="219919" y="1203767"/>
                </a:cubicBezTo>
                <a:cubicBezTo>
                  <a:pt x="258415" y="1242265"/>
                  <a:pt x="225202" y="1215952"/>
                  <a:pt x="277792" y="1238491"/>
                </a:cubicBezTo>
                <a:cubicBezTo>
                  <a:pt x="377912" y="1281399"/>
                  <a:pt x="277381" y="1246072"/>
                  <a:pt x="358815" y="1273215"/>
                </a:cubicBezTo>
                <a:cubicBezTo>
                  <a:pt x="370390" y="1280932"/>
                  <a:pt x="380465" y="1291611"/>
                  <a:pt x="393539" y="1296365"/>
                </a:cubicBezTo>
                <a:cubicBezTo>
                  <a:pt x="423439" y="1307238"/>
                  <a:pt x="457679" y="1305286"/>
                  <a:pt x="486136" y="1319514"/>
                </a:cubicBezTo>
                <a:cubicBezTo>
                  <a:pt x="526471" y="1339681"/>
                  <a:pt x="545975" y="1351035"/>
                  <a:pt x="590309" y="1365813"/>
                </a:cubicBezTo>
                <a:cubicBezTo>
                  <a:pt x="605400" y="1370844"/>
                  <a:pt x="621370" y="1372817"/>
                  <a:pt x="636607" y="1377388"/>
                </a:cubicBezTo>
                <a:cubicBezTo>
                  <a:pt x="659979" y="1384400"/>
                  <a:pt x="682127" y="1395751"/>
                  <a:pt x="706055" y="1400537"/>
                </a:cubicBezTo>
                <a:cubicBezTo>
                  <a:pt x="725346" y="1404395"/>
                  <a:pt x="744759" y="1407688"/>
                  <a:pt x="763929" y="1412112"/>
                </a:cubicBezTo>
                <a:cubicBezTo>
                  <a:pt x="794930" y="1419266"/>
                  <a:pt x="825143" y="1430030"/>
                  <a:pt x="856526" y="1435261"/>
                </a:cubicBezTo>
                <a:cubicBezTo>
                  <a:pt x="1022231" y="1462879"/>
                  <a:pt x="815773" y="1429439"/>
                  <a:pt x="1018572" y="1458410"/>
                </a:cubicBezTo>
                <a:cubicBezTo>
                  <a:pt x="1041805" y="1461729"/>
                  <a:pt x="1064787" y="1466666"/>
                  <a:pt x="1088020" y="1469985"/>
                </a:cubicBezTo>
                <a:cubicBezTo>
                  <a:pt x="1143724" y="1477943"/>
                  <a:pt x="1230079" y="1487055"/>
                  <a:pt x="1284790" y="1493134"/>
                </a:cubicBezTo>
                <a:lnTo>
                  <a:pt x="2060293" y="1481560"/>
                </a:lnTo>
                <a:cubicBezTo>
                  <a:pt x="2095219" y="1480641"/>
                  <a:pt x="2129701" y="1473462"/>
                  <a:pt x="2164466" y="1469985"/>
                </a:cubicBezTo>
                <a:cubicBezTo>
                  <a:pt x="2351735" y="1451258"/>
                  <a:pt x="2228615" y="1467434"/>
                  <a:pt x="2372810" y="1446836"/>
                </a:cubicBezTo>
                <a:cubicBezTo>
                  <a:pt x="2384385" y="1442978"/>
                  <a:pt x="2395698" y="1438220"/>
                  <a:pt x="2407534" y="1435261"/>
                </a:cubicBezTo>
                <a:cubicBezTo>
                  <a:pt x="2473593" y="1418746"/>
                  <a:pt x="2452315" y="1429929"/>
                  <a:pt x="2511706" y="1412112"/>
                </a:cubicBezTo>
                <a:cubicBezTo>
                  <a:pt x="2535079" y="1405100"/>
                  <a:pt x="2558005" y="1396678"/>
                  <a:pt x="2581154" y="1388962"/>
                </a:cubicBezTo>
                <a:lnTo>
                  <a:pt x="2720050" y="1342663"/>
                </a:lnTo>
                <a:lnTo>
                  <a:pt x="2789499" y="1319514"/>
                </a:lnTo>
                <a:cubicBezTo>
                  <a:pt x="2804932" y="1311798"/>
                  <a:pt x="2819938" y="1303162"/>
                  <a:pt x="2835797" y="1296365"/>
                </a:cubicBezTo>
                <a:cubicBezTo>
                  <a:pt x="2881875" y="1276617"/>
                  <a:pt x="2862470" y="1295861"/>
                  <a:pt x="2905245" y="1261641"/>
                </a:cubicBezTo>
                <a:cubicBezTo>
                  <a:pt x="2925259" y="1245630"/>
                  <a:pt x="2938878" y="1225932"/>
                  <a:pt x="2951544" y="1203767"/>
                </a:cubicBezTo>
                <a:cubicBezTo>
                  <a:pt x="2960104" y="1188786"/>
                  <a:pt x="2966132" y="1172450"/>
                  <a:pt x="2974693" y="1157469"/>
                </a:cubicBezTo>
                <a:cubicBezTo>
                  <a:pt x="2981595" y="1145391"/>
                  <a:pt x="2990126" y="1134319"/>
                  <a:pt x="2997843" y="1122744"/>
                </a:cubicBezTo>
                <a:lnTo>
                  <a:pt x="3032567" y="1018572"/>
                </a:lnTo>
                <a:cubicBezTo>
                  <a:pt x="3036425" y="1006997"/>
                  <a:pt x="3041183" y="995685"/>
                  <a:pt x="3044142" y="983848"/>
                </a:cubicBezTo>
                <a:cubicBezTo>
                  <a:pt x="3060487" y="918464"/>
                  <a:pt x="3052596" y="953149"/>
                  <a:pt x="3067291" y="879676"/>
                </a:cubicBezTo>
                <a:cubicBezTo>
                  <a:pt x="3065552" y="832718"/>
                  <a:pt x="3087475" y="633547"/>
                  <a:pt x="3044142" y="532436"/>
                </a:cubicBezTo>
                <a:cubicBezTo>
                  <a:pt x="3033176" y="506848"/>
                  <a:pt x="3015725" y="473765"/>
                  <a:pt x="2997843" y="451413"/>
                </a:cubicBezTo>
                <a:cubicBezTo>
                  <a:pt x="2991026" y="442891"/>
                  <a:pt x="2981241" y="436993"/>
                  <a:pt x="2974693" y="428263"/>
                </a:cubicBezTo>
                <a:cubicBezTo>
                  <a:pt x="2958000" y="406005"/>
                  <a:pt x="2943828" y="381964"/>
                  <a:pt x="2928395" y="358815"/>
                </a:cubicBezTo>
                <a:cubicBezTo>
                  <a:pt x="2920678" y="347240"/>
                  <a:pt x="2916820" y="331807"/>
                  <a:pt x="2905245" y="324091"/>
                </a:cubicBezTo>
                <a:lnTo>
                  <a:pt x="2835797" y="277793"/>
                </a:lnTo>
                <a:cubicBezTo>
                  <a:pt x="2824222" y="270076"/>
                  <a:pt x="2814270" y="259042"/>
                  <a:pt x="2801073" y="254643"/>
                </a:cubicBezTo>
                <a:cubicBezTo>
                  <a:pt x="2789498" y="250785"/>
                  <a:pt x="2777456" y="248118"/>
                  <a:pt x="2766349" y="243069"/>
                </a:cubicBezTo>
                <a:cubicBezTo>
                  <a:pt x="2734933" y="228789"/>
                  <a:pt x="2704618" y="212203"/>
                  <a:pt x="2673752" y="196770"/>
                </a:cubicBezTo>
                <a:cubicBezTo>
                  <a:pt x="2658319" y="189053"/>
                  <a:pt x="2643822" y="179076"/>
                  <a:pt x="2627453" y="173620"/>
                </a:cubicBezTo>
                <a:cubicBezTo>
                  <a:pt x="2615878" y="169762"/>
                  <a:pt x="2604460" y="165398"/>
                  <a:pt x="2592729" y="162046"/>
                </a:cubicBezTo>
                <a:cubicBezTo>
                  <a:pt x="2577433" y="157676"/>
                  <a:pt x="2561325" y="156057"/>
                  <a:pt x="2546430" y="150471"/>
                </a:cubicBezTo>
                <a:cubicBezTo>
                  <a:pt x="2530274" y="144413"/>
                  <a:pt x="2515990" y="134119"/>
                  <a:pt x="2500131" y="127322"/>
                </a:cubicBezTo>
                <a:cubicBezTo>
                  <a:pt x="2434834" y="99338"/>
                  <a:pt x="2497428" y="133542"/>
                  <a:pt x="2419109" y="104172"/>
                </a:cubicBezTo>
                <a:cubicBezTo>
                  <a:pt x="2402953" y="98114"/>
                  <a:pt x="2388669" y="87820"/>
                  <a:pt x="2372810" y="81023"/>
                </a:cubicBezTo>
                <a:cubicBezTo>
                  <a:pt x="2333782" y="64297"/>
                  <a:pt x="2335857" y="72564"/>
                  <a:pt x="2291787" y="57874"/>
                </a:cubicBezTo>
                <a:cubicBezTo>
                  <a:pt x="2272076" y="51304"/>
                  <a:pt x="2253815" y="40694"/>
                  <a:pt x="2233914" y="34724"/>
                </a:cubicBezTo>
                <a:cubicBezTo>
                  <a:pt x="2215070" y="29071"/>
                  <a:pt x="2195126" y="27921"/>
                  <a:pt x="2176040" y="23150"/>
                </a:cubicBezTo>
                <a:cubicBezTo>
                  <a:pt x="2068973" y="-3616"/>
                  <a:pt x="2262626" y="26739"/>
                  <a:pt x="2048719" y="0"/>
                </a:cubicBezTo>
                <a:lnTo>
                  <a:pt x="1377387" y="11575"/>
                </a:lnTo>
                <a:cubicBezTo>
                  <a:pt x="1361487" y="12088"/>
                  <a:pt x="1346617" y="19699"/>
                  <a:pt x="1331088" y="23150"/>
                </a:cubicBezTo>
                <a:cubicBezTo>
                  <a:pt x="1313079" y="27152"/>
                  <a:pt x="1247452" y="38598"/>
                  <a:pt x="1226916" y="46299"/>
                </a:cubicBezTo>
                <a:cubicBezTo>
                  <a:pt x="1210760" y="52357"/>
                  <a:pt x="1196773" y="63390"/>
                  <a:pt x="1180617" y="69448"/>
                </a:cubicBezTo>
                <a:cubicBezTo>
                  <a:pt x="1165722" y="75034"/>
                  <a:pt x="1149615" y="76653"/>
                  <a:pt x="1134319" y="81023"/>
                </a:cubicBezTo>
                <a:cubicBezTo>
                  <a:pt x="1122588" y="84375"/>
                  <a:pt x="1111326" y="89246"/>
                  <a:pt x="1099595" y="92598"/>
                </a:cubicBezTo>
                <a:cubicBezTo>
                  <a:pt x="1084299" y="96968"/>
                  <a:pt x="1068592" y="99802"/>
                  <a:pt x="1053296" y="104172"/>
                </a:cubicBezTo>
                <a:cubicBezTo>
                  <a:pt x="1041565" y="107524"/>
                  <a:pt x="1030303" y="112395"/>
                  <a:pt x="1018572" y="115747"/>
                </a:cubicBezTo>
                <a:cubicBezTo>
                  <a:pt x="896117" y="150735"/>
                  <a:pt x="1067870" y="95456"/>
                  <a:pt x="902825" y="150471"/>
                </a:cubicBezTo>
                <a:lnTo>
                  <a:pt x="833377" y="173620"/>
                </a:lnTo>
                <a:cubicBezTo>
                  <a:pt x="818541" y="177329"/>
                  <a:pt x="768960" y="188467"/>
                  <a:pt x="752354" y="196770"/>
                </a:cubicBezTo>
                <a:cubicBezTo>
                  <a:pt x="739912" y="202991"/>
                  <a:pt x="729842" y="213258"/>
                  <a:pt x="717630" y="219919"/>
                </a:cubicBezTo>
                <a:cubicBezTo>
                  <a:pt x="687335" y="236444"/>
                  <a:pt x="649435" y="241817"/>
                  <a:pt x="625033" y="266218"/>
                </a:cubicBezTo>
                <a:cubicBezTo>
                  <a:pt x="617316" y="273934"/>
                  <a:pt x="610613" y="282819"/>
                  <a:pt x="601883" y="289367"/>
                </a:cubicBezTo>
                <a:cubicBezTo>
                  <a:pt x="579625" y="306060"/>
                  <a:pt x="552108" y="315993"/>
                  <a:pt x="532435" y="335666"/>
                </a:cubicBezTo>
                <a:cubicBezTo>
                  <a:pt x="520860" y="347241"/>
                  <a:pt x="510632" y="360340"/>
                  <a:pt x="497711" y="370390"/>
                </a:cubicBezTo>
                <a:cubicBezTo>
                  <a:pt x="475750" y="387471"/>
                  <a:pt x="428263" y="416689"/>
                  <a:pt x="428263" y="416689"/>
                </a:cubicBezTo>
                <a:cubicBezTo>
                  <a:pt x="420547" y="428264"/>
                  <a:pt x="414951" y="441576"/>
                  <a:pt x="405114" y="451413"/>
                </a:cubicBezTo>
                <a:cubicBezTo>
                  <a:pt x="359554" y="496973"/>
                  <a:pt x="381604" y="451893"/>
                  <a:pt x="347240" y="497712"/>
                </a:cubicBezTo>
                <a:cubicBezTo>
                  <a:pt x="268715" y="602412"/>
                  <a:pt x="330882" y="537222"/>
                  <a:pt x="277792" y="590309"/>
                </a:cubicBezTo>
                <a:cubicBezTo>
                  <a:pt x="242387" y="696521"/>
                  <a:pt x="301570" y="531176"/>
                  <a:pt x="231493" y="671332"/>
                </a:cubicBezTo>
                <a:cubicBezTo>
                  <a:pt x="220580" y="693157"/>
                  <a:pt x="221879" y="720477"/>
                  <a:pt x="208344" y="740780"/>
                </a:cubicBezTo>
                <a:cubicBezTo>
                  <a:pt x="200628" y="752355"/>
                  <a:pt x="190845" y="762792"/>
                  <a:pt x="185195" y="775504"/>
                </a:cubicBezTo>
                <a:cubicBezTo>
                  <a:pt x="163832" y="823569"/>
                  <a:pt x="160373" y="853310"/>
                  <a:pt x="150471" y="902825"/>
                </a:cubicBezTo>
                <a:cubicBezTo>
                  <a:pt x="154329" y="968415"/>
                  <a:pt x="154217" y="1034360"/>
                  <a:pt x="162045" y="1099595"/>
                </a:cubicBezTo>
                <a:cubicBezTo>
                  <a:pt x="177787" y="1230776"/>
                  <a:pt x="172261" y="1154751"/>
                  <a:pt x="208344" y="1226917"/>
                </a:cubicBezTo>
                <a:cubicBezTo>
                  <a:pt x="213800" y="1237830"/>
                  <a:pt x="213994" y="1250976"/>
                  <a:pt x="219919" y="1261641"/>
                </a:cubicBezTo>
                <a:cubicBezTo>
                  <a:pt x="232501" y="1284289"/>
                  <a:pt x="282490" y="1362376"/>
                  <a:pt x="312516" y="1377388"/>
                </a:cubicBezTo>
                <a:cubicBezTo>
                  <a:pt x="343382" y="1392821"/>
                  <a:pt x="371635" y="1415316"/>
                  <a:pt x="405114" y="1423686"/>
                </a:cubicBezTo>
                <a:cubicBezTo>
                  <a:pt x="435980" y="1431403"/>
                  <a:pt x="467528" y="1436775"/>
                  <a:pt x="497711" y="1446836"/>
                </a:cubicBezTo>
                <a:cubicBezTo>
                  <a:pt x="520860" y="1454552"/>
                  <a:pt x="543090" y="1465973"/>
                  <a:pt x="567159" y="1469985"/>
                </a:cubicBezTo>
                <a:cubicBezTo>
                  <a:pt x="667290" y="1486674"/>
                  <a:pt x="613320" y="1478649"/>
                  <a:pt x="729205" y="1493134"/>
                </a:cubicBezTo>
                <a:lnTo>
                  <a:pt x="1342663" y="1481560"/>
                </a:lnTo>
                <a:cubicBezTo>
                  <a:pt x="1808485" y="1468798"/>
                  <a:pt x="1384158" y="1475720"/>
                  <a:pt x="1713053" y="1458410"/>
                </a:cubicBezTo>
                <a:cubicBezTo>
                  <a:pt x="1813302" y="1453134"/>
                  <a:pt x="1913726" y="1451727"/>
                  <a:pt x="2013995" y="1446836"/>
                </a:cubicBezTo>
                <a:cubicBezTo>
                  <a:pt x="2101210" y="1442582"/>
                  <a:pt x="2399014" y="1419944"/>
                  <a:pt x="2453833" y="1412112"/>
                </a:cubicBezTo>
                <a:lnTo>
                  <a:pt x="2708476" y="1377388"/>
                </a:lnTo>
                <a:cubicBezTo>
                  <a:pt x="2727767" y="1369671"/>
                  <a:pt x="2746823" y="1361339"/>
                  <a:pt x="2766349" y="1354238"/>
                </a:cubicBezTo>
                <a:cubicBezTo>
                  <a:pt x="2789281" y="1345899"/>
                  <a:pt x="2835797" y="1331089"/>
                  <a:pt x="2835797" y="1331089"/>
                </a:cubicBezTo>
                <a:cubicBezTo>
                  <a:pt x="2878621" y="1288265"/>
                  <a:pt x="2849865" y="1313995"/>
                  <a:pt x="2928395" y="1261641"/>
                </a:cubicBezTo>
                <a:lnTo>
                  <a:pt x="2963119" y="1238491"/>
                </a:lnTo>
                <a:cubicBezTo>
                  <a:pt x="2970835" y="1226916"/>
                  <a:pt x="2980047" y="1216209"/>
                  <a:pt x="2986268" y="1203767"/>
                </a:cubicBezTo>
                <a:cubicBezTo>
                  <a:pt x="2995560" y="1185183"/>
                  <a:pt x="3002317" y="1165420"/>
                  <a:pt x="3009417" y="1145894"/>
                </a:cubicBezTo>
                <a:cubicBezTo>
                  <a:pt x="3017756" y="1122962"/>
                  <a:pt x="3024850" y="1099595"/>
                  <a:pt x="3032567" y="1076446"/>
                </a:cubicBezTo>
                <a:cubicBezTo>
                  <a:pt x="3036425" y="1064871"/>
                  <a:pt x="3041183" y="1053559"/>
                  <a:pt x="3044142" y="1041722"/>
                </a:cubicBezTo>
                <a:lnTo>
                  <a:pt x="3055716" y="995423"/>
                </a:lnTo>
                <a:cubicBezTo>
                  <a:pt x="3075706" y="815514"/>
                  <a:pt x="3074891" y="870333"/>
                  <a:pt x="3055716" y="601884"/>
                </a:cubicBezTo>
                <a:cubicBezTo>
                  <a:pt x="3054847" y="589714"/>
                  <a:pt x="3050419" y="577622"/>
                  <a:pt x="3044142" y="567160"/>
                </a:cubicBezTo>
                <a:cubicBezTo>
                  <a:pt x="3038527" y="557802"/>
                  <a:pt x="3027978" y="552394"/>
                  <a:pt x="3020992" y="544010"/>
                </a:cubicBezTo>
                <a:cubicBezTo>
                  <a:pt x="2998487" y="517004"/>
                  <a:pt x="2989292" y="495501"/>
                  <a:pt x="2963119" y="474562"/>
                </a:cubicBezTo>
                <a:cubicBezTo>
                  <a:pt x="2952256" y="465872"/>
                  <a:pt x="2939258" y="460103"/>
                  <a:pt x="2928395" y="451413"/>
                </a:cubicBezTo>
                <a:cubicBezTo>
                  <a:pt x="2919873" y="444596"/>
                  <a:pt x="2913629" y="435249"/>
                  <a:pt x="2905245" y="428263"/>
                </a:cubicBezTo>
                <a:cubicBezTo>
                  <a:pt x="2890425" y="415913"/>
                  <a:pt x="2873767" y="405889"/>
                  <a:pt x="2858947" y="393539"/>
                </a:cubicBezTo>
                <a:cubicBezTo>
                  <a:pt x="2850564" y="386553"/>
                  <a:pt x="2844527" y="376938"/>
                  <a:pt x="2835797" y="370390"/>
                </a:cubicBezTo>
                <a:cubicBezTo>
                  <a:pt x="2813539" y="353697"/>
                  <a:pt x="2789498" y="339524"/>
                  <a:pt x="2766349" y="324091"/>
                </a:cubicBezTo>
                <a:cubicBezTo>
                  <a:pt x="2754774" y="316375"/>
                  <a:pt x="2744822" y="305341"/>
                  <a:pt x="2731625" y="300942"/>
                </a:cubicBezTo>
                <a:cubicBezTo>
                  <a:pt x="2720050" y="297084"/>
                  <a:pt x="2707566" y="295292"/>
                  <a:pt x="2696901" y="289367"/>
                </a:cubicBezTo>
                <a:cubicBezTo>
                  <a:pt x="2672580" y="275856"/>
                  <a:pt x="2653847" y="251867"/>
                  <a:pt x="2627453" y="243069"/>
                </a:cubicBezTo>
                <a:cubicBezTo>
                  <a:pt x="2615878" y="239211"/>
                  <a:pt x="2603642" y="236950"/>
                  <a:pt x="2592729" y="231494"/>
                </a:cubicBezTo>
                <a:cubicBezTo>
                  <a:pt x="2580287" y="225273"/>
                  <a:pt x="2570717" y="213994"/>
                  <a:pt x="2558005" y="208344"/>
                </a:cubicBezTo>
                <a:cubicBezTo>
                  <a:pt x="2535707" y="198434"/>
                  <a:pt x="2510382" y="196107"/>
                  <a:pt x="2488557" y="185195"/>
                </a:cubicBezTo>
                <a:cubicBezTo>
                  <a:pt x="2473124" y="177479"/>
                  <a:pt x="2458278" y="168454"/>
                  <a:pt x="2442258" y="162046"/>
                </a:cubicBezTo>
                <a:cubicBezTo>
                  <a:pt x="2419602" y="152983"/>
                  <a:pt x="2395959" y="146612"/>
                  <a:pt x="2372810" y="138896"/>
                </a:cubicBezTo>
                <a:lnTo>
                  <a:pt x="2303362" y="115747"/>
                </a:lnTo>
                <a:lnTo>
                  <a:pt x="2233914" y="92598"/>
                </a:lnTo>
                <a:cubicBezTo>
                  <a:pt x="2206390" y="83424"/>
                  <a:pt x="2181961" y="74293"/>
                  <a:pt x="2152891" y="69448"/>
                </a:cubicBezTo>
                <a:cubicBezTo>
                  <a:pt x="2122208" y="64334"/>
                  <a:pt x="2091126" y="61985"/>
                  <a:pt x="2060293" y="57874"/>
                </a:cubicBezTo>
                <a:cubicBezTo>
                  <a:pt x="1907366" y="37484"/>
                  <a:pt x="2047232" y="51527"/>
                  <a:pt x="1828800" y="34724"/>
                </a:cubicBezTo>
                <a:lnTo>
                  <a:pt x="1412111" y="46299"/>
                </a:lnTo>
                <a:cubicBezTo>
                  <a:pt x="1322852" y="50451"/>
                  <a:pt x="1349735" y="59883"/>
                  <a:pt x="1273215" y="69448"/>
                </a:cubicBezTo>
                <a:cubicBezTo>
                  <a:pt x="1230928" y="74734"/>
                  <a:pt x="1188334" y="77165"/>
                  <a:pt x="1145893" y="81023"/>
                </a:cubicBezTo>
                <a:cubicBezTo>
                  <a:pt x="1032983" y="109252"/>
                  <a:pt x="1173971" y="74784"/>
                  <a:pt x="1041721" y="104172"/>
                </a:cubicBezTo>
                <a:cubicBezTo>
                  <a:pt x="1026192" y="107623"/>
                  <a:pt x="1010952" y="112296"/>
                  <a:pt x="995423" y="115747"/>
                </a:cubicBezTo>
                <a:cubicBezTo>
                  <a:pt x="976218" y="120015"/>
                  <a:pt x="956719" y="122898"/>
                  <a:pt x="937549" y="127322"/>
                </a:cubicBezTo>
                <a:cubicBezTo>
                  <a:pt x="852693" y="146904"/>
                  <a:pt x="867627" y="142912"/>
                  <a:pt x="810228" y="162046"/>
                </a:cubicBezTo>
                <a:cubicBezTo>
                  <a:pt x="802511" y="169762"/>
                  <a:pt x="796839" y="180315"/>
                  <a:pt x="787078" y="185195"/>
                </a:cubicBezTo>
                <a:cubicBezTo>
                  <a:pt x="772850" y="192309"/>
                  <a:pt x="756076" y="192400"/>
                  <a:pt x="740780" y="196770"/>
                </a:cubicBezTo>
                <a:cubicBezTo>
                  <a:pt x="729048" y="200122"/>
                  <a:pt x="717630" y="204486"/>
                  <a:pt x="706055" y="208344"/>
                </a:cubicBezTo>
                <a:cubicBezTo>
                  <a:pt x="663234" y="251167"/>
                  <a:pt x="691985" y="225442"/>
                  <a:pt x="613458" y="277793"/>
                </a:cubicBezTo>
                <a:lnTo>
                  <a:pt x="578734" y="300942"/>
                </a:lnTo>
                <a:cubicBezTo>
                  <a:pt x="567159" y="308658"/>
                  <a:pt x="557207" y="319692"/>
                  <a:pt x="544010" y="324091"/>
                </a:cubicBezTo>
                <a:lnTo>
                  <a:pt x="509286" y="335666"/>
                </a:lnTo>
                <a:lnTo>
                  <a:pt x="428263" y="416689"/>
                </a:lnTo>
                <a:cubicBezTo>
                  <a:pt x="416688" y="428264"/>
                  <a:pt x="402619" y="437793"/>
                  <a:pt x="393539" y="451413"/>
                </a:cubicBezTo>
                <a:lnTo>
                  <a:pt x="347240" y="520861"/>
                </a:lnTo>
                <a:cubicBezTo>
                  <a:pt x="343382" y="532436"/>
                  <a:pt x="341943" y="545123"/>
                  <a:pt x="335666" y="555585"/>
                </a:cubicBezTo>
                <a:cubicBezTo>
                  <a:pt x="330051" y="564943"/>
                  <a:pt x="317396" y="568973"/>
                  <a:pt x="312516" y="578734"/>
                </a:cubicBezTo>
                <a:cubicBezTo>
                  <a:pt x="259314" y="685137"/>
                  <a:pt x="318519" y="619030"/>
                  <a:pt x="266217" y="671332"/>
                </a:cubicBezTo>
                <a:cubicBezTo>
                  <a:pt x="228966" y="783093"/>
                  <a:pt x="288697" y="609345"/>
                  <a:pt x="231493" y="752355"/>
                </a:cubicBezTo>
                <a:cubicBezTo>
                  <a:pt x="222430" y="775011"/>
                  <a:pt x="216060" y="798654"/>
                  <a:pt x="208344" y="821803"/>
                </a:cubicBezTo>
                <a:lnTo>
                  <a:pt x="196769" y="856527"/>
                </a:lnTo>
                <a:cubicBezTo>
                  <a:pt x="200627" y="960699"/>
                  <a:pt x="198906" y="1065228"/>
                  <a:pt x="208344" y="1169043"/>
                </a:cubicBezTo>
                <a:cubicBezTo>
                  <a:pt x="212398" y="1213632"/>
                  <a:pt x="237941" y="1245819"/>
                  <a:pt x="254643" y="1284790"/>
                </a:cubicBezTo>
                <a:cubicBezTo>
                  <a:pt x="259449" y="1296004"/>
                  <a:pt x="260761" y="1308601"/>
                  <a:pt x="266217" y="1319514"/>
                </a:cubicBezTo>
                <a:cubicBezTo>
                  <a:pt x="285357" y="1357793"/>
                  <a:pt x="317075" y="1381947"/>
                  <a:pt x="347240" y="1412112"/>
                </a:cubicBezTo>
                <a:cubicBezTo>
                  <a:pt x="354957" y="1419829"/>
                  <a:pt x="361310" y="1429208"/>
                  <a:pt x="370390" y="1435261"/>
                </a:cubicBezTo>
                <a:cubicBezTo>
                  <a:pt x="381965" y="1442977"/>
                  <a:pt x="394251" y="1449720"/>
                  <a:pt x="405114" y="1458410"/>
                </a:cubicBezTo>
                <a:cubicBezTo>
                  <a:pt x="441004" y="1487122"/>
                  <a:pt x="415481" y="1480956"/>
                  <a:pt x="462987" y="1504709"/>
                </a:cubicBezTo>
                <a:cubicBezTo>
                  <a:pt x="473900" y="1510165"/>
                  <a:pt x="486798" y="1510828"/>
                  <a:pt x="497711" y="1516284"/>
                </a:cubicBezTo>
                <a:cubicBezTo>
                  <a:pt x="510153" y="1522505"/>
                  <a:pt x="519238" y="1535034"/>
                  <a:pt x="532435" y="1539433"/>
                </a:cubicBezTo>
                <a:cubicBezTo>
                  <a:pt x="554699" y="1546854"/>
                  <a:pt x="578734" y="1547150"/>
                  <a:pt x="601883" y="1551008"/>
                </a:cubicBezTo>
                <a:lnTo>
                  <a:pt x="1122744" y="1539433"/>
                </a:lnTo>
                <a:cubicBezTo>
                  <a:pt x="1150006" y="1538384"/>
                  <a:pt x="1176672" y="1531046"/>
                  <a:pt x="1203767" y="1527858"/>
                </a:cubicBezTo>
                <a:cubicBezTo>
                  <a:pt x="1242276" y="1523328"/>
                  <a:pt x="1280932" y="1520142"/>
                  <a:pt x="1319514" y="1516284"/>
                </a:cubicBezTo>
                <a:cubicBezTo>
                  <a:pt x="1408393" y="1494063"/>
                  <a:pt x="1322428" y="1513868"/>
                  <a:pt x="1446835" y="1493134"/>
                </a:cubicBezTo>
                <a:cubicBezTo>
                  <a:pt x="1466241" y="1489900"/>
                  <a:pt x="1485504" y="1485828"/>
                  <a:pt x="1504709" y="1481560"/>
                </a:cubicBezTo>
                <a:cubicBezTo>
                  <a:pt x="1520238" y="1478109"/>
                  <a:pt x="1535356" y="1472831"/>
                  <a:pt x="1551007" y="1469985"/>
                </a:cubicBezTo>
                <a:cubicBezTo>
                  <a:pt x="1613559" y="1458612"/>
                  <a:pt x="1685691" y="1453044"/>
                  <a:pt x="1747777" y="1446836"/>
                </a:cubicBezTo>
                <a:cubicBezTo>
                  <a:pt x="1808999" y="1426428"/>
                  <a:pt x="1762323" y="1439981"/>
                  <a:pt x="1851949" y="1423686"/>
                </a:cubicBezTo>
                <a:cubicBezTo>
                  <a:pt x="1971533" y="1401944"/>
                  <a:pt x="1847075" y="1417817"/>
                  <a:pt x="2037144" y="1400537"/>
                </a:cubicBezTo>
                <a:cubicBezTo>
                  <a:pt x="2056435" y="1396679"/>
                  <a:pt x="2075374" y="1390053"/>
                  <a:pt x="2095017" y="1388962"/>
                </a:cubicBezTo>
                <a:cubicBezTo>
                  <a:pt x="2283936" y="1378466"/>
                  <a:pt x="2662177" y="1365813"/>
                  <a:pt x="2662177" y="1365813"/>
                </a:cubicBezTo>
                <a:cubicBezTo>
                  <a:pt x="2689185" y="1361955"/>
                  <a:pt x="2716617" y="1360373"/>
                  <a:pt x="2743200" y="1354238"/>
                </a:cubicBezTo>
                <a:cubicBezTo>
                  <a:pt x="2766977" y="1348751"/>
                  <a:pt x="2812648" y="1331089"/>
                  <a:pt x="2812648" y="1331089"/>
                </a:cubicBezTo>
                <a:cubicBezTo>
                  <a:pt x="2891970" y="1278206"/>
                  <a:pt x="2793591" y="1342999"/>
                  <a:pt x="2905245" y="1273215"/>
                </a:cubicBezTo>
                <a:cubicBezTo>
                  <a:pt x="2917041" y="1265842"/>
                  <a:pt x="2929407" y="1259119"/>
                  <a:pt x="2939969" y="1250066"/>
                </a:cubicBezTo>
                <a:cubicBezTo>
                  <a:pt x="2956540" y="1235862"/>
                  <a:pt x="2974161" y="1221927"/>
                  <a:pt x="2986268" y="1203767"/>
                </a:cubicBezTo>
                <a:cubicBezTo>
                  <a:pt x="3015470" y="1159963"/>
                  <a:pt x="2999580" y="1178879"/>
                  <a:pt x="3032567" y="1145894"/>
                </a:cubicBezTo>
                <a:cubicBezTo>
                  <a:pt x="3036425" y="1134319"/>
                  <a:pt x="3041959" y="1123174"/>
                  <a:pt x="3044142" y="1111170"/>
                </a:cubicBezTo>
                <a:cubicBezTo>
                  <a:pt x="3062587" y="1009722"/>
                  <a:pt x="3057663" y="971460"/>
                  <a:pt x="3044142" y="856527"/>
                </a:cubicBezTo>
                <a:cubicBezTo>
                  <a:pt x="3042716" y="844410"/>
                  <a:pt x="3035526" y="833640"/>
                  <a:pt x="3032567" y="821803"/>
                </a:cubicBezTo>
                <a:cubicBezTo>
                  <a:pt x="3027795" y="802717"/>
                  <a:pt x="3025764" y="783015"/>
                  <a:pt x="3020992" y="763929"/>
                </a:cubicBezTo>
                <a:cubicBezTo>
                  <a:pt x="3018033" y="752092"/>
                  <a:pt x="3012769" y="740936"/>
                  <a:pt x="3009417" y="729205"/>
                </a:cubicBezTo>
                <a:cubicBezTo>
                  <a:pt x="3005047" y="713909"/>
                  <a:pt x="3002414" y="698143"/>
                  <a:pt x="2997843" y="682906"/>
                </a:cubicBezTo>
                <a:cubicBezTo>
                  <a:pt x="2990831" y="659533"/>
                  <a:pt x="2988228" y="633761"/>
                  <a:pt x="2974693" y="613458"/>
                </a:cubicBezTo>
                <a:cubicBezTo>
                  <a:pt x="2959260" y="590309"/>
                  <a:pt x="2948068" y="563683"/>
                  <a:pt x="2928395" y="544010"/>
                </a:cubicBezTo>
                <a:cubicBezTo>
                  <a:pt x="2920678" y="536294"/>
                  <a:pt x="2912062" y="529382"/>
                  <a:pt x="2905245" y="520861"/>
                </a:cubicBezTo>
                <a:cubicBezTo>
                  <a:pt x="2847613" y="448822"/>
                  <a:pt x="2923423" y="526754"/>
                  <a:pt x="2847372" y="439838"/>
                </a:cubicBezTo>
                <a:cubicBezTo>
                  <a:pt x="2808077" y="394929"/>
                  <a:pt x="2808499" y="398490"/>
                  <a:pt x="2766349" y="370390"/>
                </a:cubicBezTo>
                <a:cubicBezTo>
                  <a:pt x="2727767" y="312517"/>
                  <a:pt x="2754774" y="343382"/>
                  <a:pt x="2673752" y="289367"/>
                </a:cubicBezTo>
                <a:lnTo>
                  <a:pt x="2604304" y="243069"/>
                </a:lnTo>
                <a:cubicBezTo>
                  <a:pt x="2592729" y="235352"/>
                  <a:pt x="2582777" y="224318"/>
                  <a:pt x="2569580" y="219919"/>
                </a:cubicBezTo>
                <a:cubicBezTo>
                  <a:pt x="2558005" y="216061"/>
                  <a:pt x="2546070" y="213150"/>
                  <a:pt x="2534855" y="208344"/>
                </a:cubicBezTo>
                <a:cubicBezTo>
                  <a:pt x="2518996" y="201547"/>
                  <a:pt x="2503538" y="193755"/>
                  <a:pt x="2488557" y="185195"/>
                </a:cubicBezTo>
                <a:cubicBezTo>
                  <a:pt x="2476479" y="178293"/>
                  <a:pt x="2466545" y="167696"/>
                  <a:pt x="2453833" y="162046"/>
                </a:cubicBezTo>
                <a:cubicBezTo>
                  <a:pt x="2431535" y="152136"/>
                  <a:pt x="2407534" y="146612"/>
                  <a:pt x="2384385" y="138896"/>
                </a:cubicBezTo>
                <a:cubicBezTo>
                  <a:pt x="2372810" y="135038"/>
                  <a:pt x="2361696" y="129328"/>
                  <a:pt x="2349661" y="127322"/>
                </a:cubicBezTo>
                <a:cubicBezTo>
                  <a:pt x="2326511" y="123464"/>
                  <a:pt x="2303160" y="120664"/>
                  <a:pt x="2280212" y="115747"/>
                </a:cubicBezTo>
                <a:cubicBezTo>
                  <a:pt x="2212258" y="101186"/>
                  <a:pt x="2184025" y="87295"/>
                  <a:pt x="2118167" y="81023"/>
                </a:cubicBezTo>
                <a:cubicBezTo>
                  <a:pt x="2060426" y="75524"/>
                  <a:pt x="2002331" y="74473"/>
                  <a:pt x="1944547" y="69448"/>
                </a:cubicBezTo>
                <a:cubicBezTo>
                  <a:pt x="1913558" y="66753"/>
                  <a:pt x="1882842" y="61508"/>
                  <a:pt x="1851949" y="57874"/>
                </a:cubicBezTo>
                <a:cubicBezTo>
                  <a:pt x="1730220" y="43553"/>
                  <a:pt x="1744539" y="46029"/>
                  <a:pt x="1608881" y="34724"/>
                </a:cubicBezTo>
                <a:cubicBezTo>
                  <a:pt x="1593448" y="30866"/>
                  <a:pt x="1578181" y="26270"/>
                  <a:pt x="1562582" y="23150"/>
                </a:cubicBezTo>
                <a:cubicBezTo>
                  <a:pt x="1522426" y="15119"/>
                  <a:pt x="1451033" y="5560"/>
                  <a:pt x="1412111" y="0"/>
                </a:cubicBezTo>
                <a:cubicBezTo>
                  <a:pt x="1269357" y="3858"/>
                  <a:pt x="1126338" y="2076"/>
                  <a:pt x="983848" y="11575"/>
                </a:cubicBezTo>
                <a:cubicBezTo>
                  <a:pt x="952103" y="13691"/>
                  <a:pt x="922448" y="28484"/>
                  <a:pt x="891250" y="34724"/>
                </a:cubicBezTo>
                <a:cubicBezTo>
                  <a:pt x="748365" y="63302"/>
                  <a:pt x="926743" y="28272"/>
                  <a:pt x="763929" y="57874"/>
                </a:cubicBezTo>
                <a:cubicBezTo>
                  <a:pt x="744573" y="61393"/>
                  <a:pt x="725500" y="66457"/>
                  <a:pt x="706055" y="69448"/>
                </a:cubicBezTo>
                <a:cubicBezTo>
                  <a:pt x="675311" y="74178"/>
                  <a:pt x="644202" y="76293"/>
                  <a:pt x="613458" y="81023"/>
                </a:cubicBezTo>
                <a:cubicBezTo>
                  <a:pt x="590862" y="84499"/>
                  <a:pt x="533532" y="96898"/>
                  <a:pt x="509286" y="104172"/>
                </a:cubicBezTo>
                <a:cubicBezTo>
                  <a:pt x="465124" y="117420"/>
                  <a:pt x="432209" y="127269"/>
                  <a:pt x="393539" y="150471"/>
                </a:cubicBezTo>
                <a:cubicBezTo>
                  <a:pt x="294039" y="210171"/>
                  <a:pt x="359212" y="185064"/>
                  <a:pt x="289367" y="208344"/>
                </a:cubicBezTo>
                <a:cubicBezTo>
                  <a:pt x="281650" y="216061"/>
                  <a:pt x="275575" y="225879"/>
                  <a:pt x="266217" y="231494"/>
                </a:cubicBezTo>
                <a:cubicBezTo>
                  <a:pt x="255755" y="237771"/>
                  <a:pt x="241020" y="235447"/>
                  <a:pt x="231493" y="243069"/>
                </a:cubicBezTo>
                <a:cubicBezTo>
                  <a:pt x="203852" y="265182"/>
                  <a:pt x="210747" y="284560"/>
                  <a:pt x="196769" y="312517"/>
                </a:cubicBezTo>
                <a:cubicBezTo>
                  <a:pt x="190548" y="324959"/>
                  <a:pt x="180522" y="335163"/>
                  <a:pt x="173620" y="347241"/>
                </a:cubicBezTo>
                <a:cubicBezTo>
                  <a:pt x="165060" y="362222"/>
                  <a:pt x="157268" y="377680"/>
                  <a:pt x="150471" y="393539"/>
                </a:cubicBezTo>
                <a:cubicBezTo>
                  <a:pt x="145665" y="404753"/>
                  <a:pt x="144352" y="417350"/>
                  <a:pt x="138896" y="428263"/>
                </a:cubicBezTo>
                <a:cubicBezTo>
                  <a:pt x="132675" y="440706"/>
                  <a:pt x="123463" y="451413"/>
                  <a:pt x="115747" y="462988"/>
                </a:cubicBezTo>
                <a:cubicBezTo>
                  <a:pt x="111889" y="478421"/>
                  <a:pt x="109758" y="494391"/>
                  <a:pt x="104172" y="509286"/>
                </a:cubicBezTo>
                <a:cubicBezTo>
                  <a:pt x="72557" y="593591"/>
                  <a:pt x="88607" y="520058"/>
                  <a:pt x="69448" y="590309"/>
                </a:cubicBezTo>
                <a:cubicBezTo>
                  <a:pt x="61077" y="621004"/>
                  <a:pt x="56360" y="652723"/>
                  <a:pt x="46299" y="682906"/>
                </a:cubicBezTo>
                <a:cubicBezTo>
                  <a:pt x="15727" y="774619"/>
                  <a:pt x="27161" y="728285"/>
                  <a:pt x="11574" y="821803"/>
                </a:cubicBezTo>
                <a:cubicBezTo>
                  <a:pt x="15432" y="875818"/>
                  <a:pt x="15116" y="930295"/>
                  <a:pt x="23149" y="983848"/>
                </a:cubicBezTo>
                <a:cubicBezTo>
                  <a:pt x="35947" y="1069163"/>
                  <a:pt x="41173" y="1031470"/>
                  <a:pt x="69448" y="1088020"/>
                </a:cubicBezTo>
                <a:cubicBezTo>
                  <a:pt x="74904" y="1098933"/>
                  <a:pt x="75567" y="1111831"/>
                  <a:pt x="81023" y="1122744"/>
                </a:cubicBezTo>
                <a:cubicBezTo>
                  <a:pt x="87244" y="1135187"/>
                  <a:pt x="97951" y="1145026"/>
                  <a:pt x="104172" y="1157469"/>
                </a:cubicBezTo>
                <a:cubicBezTo>
                  <a:pt x="109628" y="1168382"/>
                  <a:pt x="110291" y="1181280"/>
                  <a:pt x="115747" y="1192193"/>
                </a:cubicBezTo>
                <a:cubicBezTo>
                  <a:pt x="121968" y="1204635"/>
                  <a:pt x="131739" y="1214988"/>
                  <a:pt x="138896" y="1226917"/>
                </a:cubicBezTo>
                <a:cubicBezTo>
                  <a:pt x="143335" y="1234315"/>
                  <a:pt x="146613" y="1242350"/>
                  <a:pt x="150471" y="1250066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03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663" y="609600"/>
            <a:ext cx="8229600" cy="990600"/>
          </a:xfrm>
        </p:spPr>
        <p:txBody>
          <a:bodyPr/>
          <a:lstStyle/>
          <a:p>
            <a:r>
              <a:rPr lang="es-ES_tradnl" b="1" dirty="0" smtClean="0">
                <a:solidFill>
                  <a:srgbClr val="FD8008"/>
                </a:solidFill>
                <a:latin typeface="Tahoma"/>
                <a:ea typeface="Tahoma"/>
                <a:cs typeface="Tahoma"/>
              </a:rPr>
              <a:t>El </a:t>
            </a:r>
            <a:r>
              <a:rPr lang="es-ES_tradnl" b="1" dirty="0" err="1" smtClean="0">
                <a:solidFill>
                  <a:srgbClr val="FD8008"/>
                </a:solidFill>
                <a:latin typeface="Tahoma"/>
                <a:ea typeface="Tahoma"/>
                <a:cs typeface="Tahoma"/>
              </a:rPr>
              <a:t>tetris</a:t>
            </a:r>
            <a:r>
              <a:rPr lang="es-ES_tradnl" b="1" dirty="0" smtClean="0">
                <a:solidFill>
                  <a:srgbClr val="FD8008"/>
                </a:solidFill>
                <a:latin typeface="Tahoma"/>
                <a:ea typeface="Tahoma"/>
                <a:cs typeface="Tahoma"/>
              </a:rPr>
              <a:t> de la reforma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400432"/>
              </p:ext>
            </p:extLst>
          </p:nvPr>
        </p:nvGraphicFramePr>
        <p:xfrm>
          <a:off x="1" y="16002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21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9525" y="0"/>
            <a:ext cx="9153525" cy="6631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Imagen 11" descr="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388" y="3068005"/>
            <a:ext cx="3038947" cy="1707599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0" y="-1"/>
            <a:ext cx="9144000" cy="517071"/>
          </a:xfrm>
          <a:prstGeom prst="rect">
            <a:avLst/>
          </a:prstGeom>
          <a:solidFill>
            <a:srgbClr val="FD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73" y="1843674"/>
            <a:ext cx="4864677" cy="24486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261" y="1843674"/>
            <a:ext cx="1786440" cy="8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EXPLICACIÓN DEL PROCESO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41566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35c0be6d7_0_11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8008"/>
              </a:buClr>
              <a:buSzPts val="2800"/>
              <a:buFont typeface="Tahoma"/>
              <a:buNone/>
            </a:pPr>
            <a:r>
              <a:rPr lang="es-ES" sz="2800" b="1" dirty="0" smtClean="0">
                <a:solidFill>
                  <a:srgbClr val="FD8008"/>
                </a:solidFill>
                <a:latin typeface="Tahoma"/>
                <a:ea typeface="Tahoma"/>
                <a:cs typeface="Tahoma"/>
                <a:sym typeface="Tahoma"/>
              </a:rPr>
              <a:t>Proceso de la reforma del sistema cooperación</a:t>
            </a:r>
            <a:endParaRPr sz="28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43036023"/>
              </p:ext>
            </p:extLst>
          </p:nvPr>
        </p:nvGraphicFramePr>
        <p:xfrm>
          <a:off x="180201" y="1620456"/>
          <a:ext cx="8963799" cy="490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80201" y="1620456"/>
            <a:ext cx="615553" cy="12963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_tradnl" sz="1400" b="1" smtClean="0">
                <a:solidFill>
                  <a:schemeClr val="tx2"/>
                </a:solidFill>
              </a:rPr>
              <a:t>Incidencia </a:t>
            </a:r>
          </a:p>
          <a:p>
            <a:pPr algn="ctr"/>
            <a:r>
              <a:rPr lang="es-ES_tradnl" sz="1400" b="1" dirty="0" smtClean="0">
                <a:solidFill>
                  <a:schemeClr val="tx2"/>
                </a:solidFill>
              </a:rPr>
              <a:t>previa</a:t>
            </a:r>
            <a:endParaRPr lang="es-ES_tradnl" sz="1400" b="1" dirty="0">
              <a:solidFill>
                <a:schemeClr val="tx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0201" y="3426107"/>
            <a:ext cx="615553" cy="12963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2"/>
                </a:solidFill>
              </a:rPr>
              <a:t>Consejo Cooperación</a:t>
            </a:r>
            <a:endParaRPr lang="es-ES_tradnl" sz="1400" b="1" dirty="0">
              <a:solidFill>
                <a:schemeClr val="tx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1224" y="5231758"/>
            <a:ext cx="615553" cy="12963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2"/>
                </a:solidFill>
              </a:rPr>
              <a:t>Posición </a:t>
            </a:r>
          </a:p>
          <a:p>
            <a:pPr algn="ctr"/>
            <a:r>
              <a:rPr lang="es-ES_tradnl" sz="1400" b="1" dirty="0" smtClean="0">
                <a:solidFill>
                  <a:schemeClr val="tx2"/>
                </a:solidFill>
              </a:rPr>
              <a:t>propia</a:t>
            </a:r>
            <a:endParaRPr lang="es-ES_tradnl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1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1224" r="10633" b="27551"/>
          <a:stretch/>
        </p:blipFill>
        <p:spPr>
          <a:xfrm>
            <a:off x="2981927" y="782604"/>
            <a:ext cx="5874152" cy="2857442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11570" r="9741" b="27196"/>
          <a:stretch/>
        </p:blipFill>
        <p:spPr>
          <a:xfrm>
            <a:off x="2922607" y="3640046"/>
            <a:ext cx="5992793" cy="283695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00942" y="782604"/>
            <a:ext cx="26216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FD8008"/>
                </a:solidFill>
              </a:rPr>
              <a:t>VOCES </a:t>
            </a:r>
          </a:p>
          <a:p>
            <a:r>
              <a:rPr lang="es-ES_tradnl" sz="2000" b="1" dirty="0" smtClean="0">
                <a:solidFill>
                  <a:srgbClr val="FD8008"/>
                </a:solidFill>
              </a:rPr>
              <a:t>DE LA COOPERACION QUE QUEREMOS</a:t>
            </a:r>
            <a:endParaRPr lang="es-ES_tradnl" sz="4000" b="1" dirty="0">
              <a:solidFill>
                <a:srgbClr val="FD80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9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37d39d0f8_0_24"/>
          <p:cNvSpPr txBox="1">
            <a:spLocks noGrp="1"/>
          </p:cNvSpPr>
          <p:nvPr>
            <p:ph type="title"/>
          </p:nvPr>
        </p:nvSpPr>
        <p:spPr>
          <a:xfrm>
            <a:off x="457199" y="533400"/>
            <a:ext cx="859420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8008"/>
              </a:buClr>
              <a:buSzPts val="4000"/>
              <a:buNone/>
            </a:pPr>
            <a:r>
              <a:rPr lang="es-ES" sz="2800" b="1" dirty="0" smtClean="0">
                <a:solidFill>
                  <a:srgbClr val="FD8008"/>
                </a:solidFill>
                <a:latin typeface="Tahoma"/>
                <a:ea typeface="Tahoma"/>
                <a:cs typeface="Tahoma"/>
                <a:sym typeface="Tahoma"/>
              </a:rPr>
              <a:t>La reforma del sistema en la estrategia de incidencia</a:t>
            </a:r>
            <a:endParaRPr sz="2800" dirty="0"/>
          </a:p>
        </p:txBody>
      </p:sp>
      <p:pic>
        <p:nvPicPr>
          <p:cNvPr id="196" name="Google Shape;196;g737d39d0f8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86" y="1524000"/>
            <a:ext cx="8076633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97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37d39d0f8_0_24"/>
          <p:cNvSpPr txBox="1">
            <a:spLocks noGrp="1"/>
          </p:cNvSpPr>
          <p:nvPr>
            <p:ph type="title"/>
          </p:nvPr>
        </p:nvSpPr>
        <p:spPr>
          <a:xfrm>
            <a:off x="457199" y="533400"/>
            <a:ext cx="859420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8008"/>
              </a:buClr>
              <a:buSzPts val="4000"/>
              <a:buNone/>
            </a:pPr>
            <a:r>
              <a:rPr lang="es-ES" sz="2800" b="1" dirty="0" smtClean="0">
                <a:solidFill>
                  <a:srgbClr val="FD8008"/>
                </a:solidFill>
                <a:latin typeface="Tahoma"/>
                <a:ea typeface="Tahoma"/>
                <a:cs typeface="Tahoma"/>
                <a:sym typeface="Tahoma"/>
              </a:rPr>
              <a:t>La reforma del sistema en la estrategia de incidencia</a:t>
            </a:r>
            <a:endParaRPr sz="2800" dirty="0"/>
          </a:p>
        </p:txBody>
      </p:sp>
      <p:pic>
        <p:nvPicPr>
          <p:cNvPr id="196" name="Google Shape;196;g737d39d0f8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86" y="1524000"/>
            <a:ext cx="8076633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a libre 4"/>
          <p:cNvSpPr/>
          <p:nvPr/>
        </p:nvSpPr>
        <p:spPr>
          <a:xfrm>
            <a:off x="3044142" y="2627453"/>
            <a:ext cx="3102015" cy="1551008"/>
          </a:xfrm>
          <a:custGeom>
            <a:avLst/>
            <a:gdLst>
              <a:gd name="connsiteX0" fmla="*/ 1377387 w 3102015"/>
              <a:gd name="connsiteY0" fmla="*/ 81023 h 1551008"/>
              <a:gd name="connsiteX1" fmla="*/ 949124 w 3102015"/>
              <a:gd name="connsiteY1" fmla="*/ 104172 h 1551008"/>
              <a:gd name="connsiteX2" fmla="*/ 879676 w 3102015"/>
              <a:gd name="connsiteY2" fmla="*/ 127322 h 1551008"/>
              <a:gd name="connsiteX3" fmla="*/ 821802 w 3102015"/>
              <a:gd name="connsiteY3" fmla="*/ 138896 h 1551008"/>
              <a:gd name="connsiteX4" fmla="*/ 706055 w 3102015"/>
              <a:gd name="connsiteY4" fmla="*/ 185195 h 1551008"/>
              <a:gd name="connsiteX5" fmla="*/ 636607 w 3102015"/>
              <a:gd name="connsiteY5" fmla="*/ 208344 h 1551008"/>
              <a:gd name="connsiteX6" fmla="*/ 590309 w 3102015"/>
              <a:gd name="connsiteY6" fmla="*/ 231494 h 1551008"/>
              <a:gd name="connsiteX7" fmla="*/ 509286 w 3102015"/>
              <a:gd name="connsiteY7" fmla="*/ 266218 h 1551008"/>
              <a:gd name="connsiteX8" fmla="*/ 405114 w 3102015"/>
              <a:gd name="connsiteY8" fmla="*/ 335666 h 1551008"/>
              <a:gd name="connsiteX9" fmla="*/ 358815 w 3102015"/>
              <a:gd name="connsiteY9" fmla="*/ 358815 h 1551008"/>
              <a:gd name="connsiteX10" fmla="*/ 266217 w 3102015"/>
              <a:gd name="connsiteY10" fmla="*/ 439838 h 1551008"/>
              <a:gd name="connsiteX11" fmla="*/ 231493 w 3102015"/>
              <a:gd name="connsiteY11" fmla="*/ 462988 h 1551008"/>
              <a:gd name="connsiteX12" fmla="*/ 138896 w 3102015"/>
              <a:gd name="connsiteY12" fmla="*/ 590309 h 1551008"/>
              <a:gd name="connsiteX13" fmla="*/ 104172 w 3102015"/>
              <a:gd name="connsiteY13" fmla="*/ 636608 h 1551008"/>
              <a:gd name="connsiteX14" fmla="*/ 69448 w 3102015"/>
              <a:gd name="connsiteY14" fmla="*/ 729205 h 1551008"/>
              <a:gd name="connsiteX15" fmla="*/ 46299 w 3102015"/>
              <a:gd name="connsiteY15" fmla="*/ 763929 h 1551008"/>
              <a:gd name="connsiteX16" fmla="*/ 11574 w 3102015"/>
              <a:gd name="connsiteY16" fmla="*/ 891251 h 1551008"/>
              <a:gd name="connsiteX17" fmla="*/ 0 w 3102015"/>
              <a:gd name="connsiteY17" fmla="*/ 937550 h 1551008"/>
              <a:gd name="connsiteX18" fmla="*/ 11574 w 3102015"/>
              <a:gd name="connsiteY18" fmla="*/ 1134319 h 1551008"/>
              <a:gd name="connsiteX19" fmla="*/ 81023 w 3102015"/>
              <a:gd name="connsiteY19" fmla="*/ 1226917 h 1551008"/>
              <a:gd name="connsiteX20" fmla="*/ 104172 w 3102015"/>
              <a:gd name="connsiteY20" fmla="*/ 1261641 h 1551008"/>
              <a:gd name="connsiteX21" fmla="*/ 138896 w 3102015"/>
              <a:gd name="connsiteY21" fmla="*/ 1284790 h 1551008"/>
              <a:gd name="connsiteX22" fmla="*/ 196769 w 3102015"/>
              <a:gd name="connsiteY22" fmla="*/ 1342663 h 1551008"/>
              <a:gd name="connsiteX23" fmla="*/ 324091 w 3102015"/>
              <a:gd name="connsiteY23" fmla="*/ 1412112 h 1551008"/>
              <a:gd name="connsiteX24" fmla="*/ 381964 w 3102015"/>
              <a:gd name="connsiteY24" fmla="*/ 1446836 h 1551008"/>
              <a:gd name="connsiteX25" fmla="*/ 520861 w 3102015"/>
              <a:gd name="connsiteY25" fmla="*/ 1481560 h 1551008"/>
              <a:gd name="connsiteX26" fmla="*/ 555585 w 3102015"/>
              <a:gd name="connsiteY26" fmla="*/ 1493134 h 1551008"/>
              <a:gd name="connsiteX27" fmla="*/ 648182 w 3102015"/>
              <a:gd name="connsiteY27" fmla="*/ 1504709 h 1551008"/>
              <a:gd name="connsiteX28" fmla="*/ 1967696 w 3102015"/>
              <a:gd name="connsiteY28" fmla="*/ 1493134 h 1551008"/>
              <a:gd name="connsiteX29" fmla="*/ 2129742 w 3102015"/>
              <a:gd name="connsiteY29" fmla="*/ 1481560 h 1551008"/>
              <a:gd name="connsiteX30" fmla="*/ 2488557 w 3102015"/>
              <a:gd name="connsiteY30" fmla="*/ 1469985 h 1551008"/>
              <a:gd name="connsiteX31" fmla="*/ 2673752 w 3102015"/>
              <a:gd name="connsiteY31" fmla="*/ 1423686 h 1551008"/>
              <a:gd name="connsiteX32" fmla="*/ 2743200 w 3102015"/>
              <a:gd name="connsiteY32" fmla="*/ 1388962 h 1551008"/>
              <a:gd name="connsiteX33" fmla="*/ 2777924 w 3102015"/>
              <a:gd name="connsiteY33" fmla="*/ 1354238 h 1551008"/>
              <a:gd name="connsiteX34" fmla="*/ 2812648 w 3102015"/>
              <a:gd name="connsiteY34" fmla="*/ 1342663 h 1551008"/>
              <a:gd name="connsiteX35" fmla="*/ 2847372 w 3102015"/>
              <a:gd name="connsiteY35" fmla="*/ 1319514 h 1551008"/>
              <a:gd name="connsiteX36" fmla="*/ 2893671 w 3102015"/>
              <a:gd name="connsiteY36" fmla="*/ 1261641 h 1551008"/>
              <a:gd name="connsiteX37" fmla="*/ 2997843 w 3102015"/>
              <a:gd name="connsiteY37" fmla="*/ 1169043 h 1551008"/>
              <a:gd name="connsiteX38" fmla="*/ 3044142 w 3102015"/>
              <a:gd name="connsiteY38" fmla="*/ 1099595 h 1551008"/>
              <a:gd name="connsiteX39" fmla="*/ 3067291 w 3102015"/>
              <a:gd name="connsiteY39" fmla="*/ 1018572 h 1551008"/>
              <a:gd name="connsiteX40" fmla="*/ 3078866 w 3102015"/>
              <a:gd name="connsiteY40" fmla="*/ 983848 h 1551008"/>
              <a:gd name="connsiteX41" fmla="*/ 3102015 w 3102015"/>
              <a:gd name="connsiteY41" fmla="*/ 879676 h 1551008"/>
              <a:gd name="connsiteX42" fmla="*/ 3078866 w 3102015"/>
              <a:gd name="connsiteY42" fmla="*/ 544010 h 1551008"/>
              <a:gd name="connsiteX43" fmla="*/ 3044142 w 3102015"/>
              <a:gd name="connsiteY43" fmla="*/ 474562 h 1551008"/>
              <a:gd name="connsiteX44" fmla="*/ 2986268 w 3102015"/>
              <a:gd name="connsiteY44" fmla="*/ 381965 h 1551008"/>
              <a:gd name="connsiteX45" fmla="*/ 2963119 w 3102015"/>
              <a:gd name="connsiteY45" fmla="*/ 347241 h 1551008"/>
              <a:gd name="connsiteX46" fmla="*/ 2847372 w 3102015"/>
              <a:gd name="connsiteY46" fmla="*/ 277793 h 1551008"/>
              <a:gd name="connsiteX47" fmla="*/ 2812648 w 3102015"/>
              <a:gd name="connsiteY47" fmla="*/ 266218 h 1551008"/>
              <a:gd name="connsiteX48" fmla="*/ 2685326 w 3102015"/>
              <a:gd name="connsiteY48" fmla="*/ 219919 h 1551008"/>
              <a:gd name="connsiteX49" fmla="*/ 2627453 w 3102015"/>
              <a:gd name="connsiteY49" fmla="*/ 208344 h 1551008"/>
              <a:gd name="connsiteX50" fmla="*/ 2476982 w 3102015"/>
              <a:gd name="connsiteY50" fmla="*/ 173620 h 1551008"/>
              <a:gd name="connsiteX51" fmla="*/ 2395959 w 3102015"/>
              <a:gd name="connsiteY51" fmla="*/ 138896 h 1551008"/>
              <a:gd name="connsiteX52" fmla="*/ 2326511 w 3102015"/>
              <a:gd name="connsiteY52" fmla="*/ 127322 h 1551008"/>
              <a:gd name="connsiteX53" fmla="*/ 2280212 w 3102015"/>
              <a:gd name="connsiteY53" fmla="*/ 104172 h 1551008"/>
              <a:gd name="connsiteX54" fmla="*/ 2129742 w 3102015"/>
              <a:gd name="connsiteY54" fmla="*/ 81023 h 1551008"/>
              <a:gd name="connsiteX55" fmla="*/ 1909823 w 3102015"/>
              <a:gd name="connsiteY55" fmla="*/ 57874 h 1551008"/>
              <a:gd name="connsiteX56" fmla="*/ 1747777 w 3102015"/>
              <a:gd name="connsiteY56" fmla="*/ 23150 h 1551008"/>
              <a:gd name="connsiteX57" fmla="*/ 1388962 w 3102015"/>
              <a:gd name="connsiteY57" fmla="*/ 34724 h 1551008"/>
              <a:gd name="connsiteX58" fmla="*/ 1307939 w 3102015"/>
              <a:gd name="connsiteY58" fmla="*/ 57874 h 1551008"/>
              <a:gd name="connsiteX59" fmla="*/ 1169043 w 3102015"/>
              <a:gd name="connsiteY59" fmla="*/ 81023 h 1551008"/>
              <a:gd name="connsiteX60" fmla="*/ 1041721 w 3102015"/>
              <a:gd name="connsiteY60" fmla="*/ 104172 h 1551008"/>
              <a:gd name="connsiteX61" fmla="*/ 960699 w 3102015"/>
              <a:gd name="connsiteY61" fmla="*/ 127322 h 1551008"/>
              <a:gd name="connsiteX62" fmla="*/ 902825 w 3102015"/>
              <a:gd name="connsiteY62" fmla="*/ 138896 h 1551008"/>
              <a:gd name="connsiteX63" fmla="*/ 833377 w 3102015"/>
              <a:gd name="connsiteY63" fmla="*/ 162046 h 1551008"/>
              <a:gd name="connsiteX64" fmla="*/ 798653 w 3102015"/>
              <a:gd name="connsiteY64" fmla="*/ 173620 h 1551008"/>
              <a:gd name="connsiteX65" fmla="*/ 763929 w 3102015"/>
              <a:gd name="connsiteY65" fmla="*/ 185195 h 1551008"/>
              <a:gd name="connsiteX66" fmla="*/ 648182 w 3102015"/>
              <a:gd name="connsiteY66" fmla="*/ 219919 h 1551008"/>
              <a:gd name="connsiteX67" fmla="*/ 567159 w 3102015"/>
              <a:gd name="connsiteY67" fmla="*/ 254643 h 1551008"/>
              <a:gd name="connsiteX68" fmla="*/ 462987 w 3102015"/>
              <a:gd name="connsiteY68" fmla="*/ 324091 h 1551008"/>
              <a:gd name="connsiteX69" fmla="*/ 428263 w 3102015"/>
              <a:gd name="connsiteY69" fmla="*/ 347241 h 1551008"/>
              <a:gd name="connsiteX70" fmla="*/ 358815 w 3102015"/>
              <a:gd name="connsiteY70" fmla="*/ 416689 h 1551008"/>
              <a:gd name="connsiteX71" fmla="*/ 324091 w 3102015"/>
              <a:gd name="connsiteY71" fmla="*/ 451413 h 1551008"/>
              <a:gd name="connsiteX72" fmla="*/ 266217 w 3102015"/>
              <a:gd name="connsiteY72" fmla="*/ 509286 h 1551008"/>
              <a:gd name="connsiteX73" fmla="*/ 208344 w 3102015"/>
              <a:gd name="connsiteY73" fmla="*/ 578734 h 1551008"/>
              <a:gd name="connsiteX74" fmla="*/ 185195 w 3102015"/>
              <a:gd name="connsiteY74" fmla="*/ 613458 h 1551008"/>
              <a:gd name="connsiteX75" fmla="*/ 162045 w 3102015"/>
              <a:gd name="connsiteY75" fmla="*/ 636608 h 1551008"/>
              <a:gd name="connsiteX76" fmla="*/ 138896 w 3102015"/>
              <a:gd name="connsiteY76" fmla="*/ 671332 h 1551008"/>
              <a:gd name="connsiteX77" fmla="*/ 104172 w 3102015"/>
              <a:gd name="connsiteY77" fmla="*/ 706056 h 1551008"/>
              <a:gd name="connsiteX78" fmla="*/ 57873 w 3102015"/>
              <a:gd name="connsiteY78" fmla="*/ 775504 h 1551008"/>
              <a:gd name="connsiteX79" fmla="*/ 34724 w 3102015"/>
              <a:gd name="connsiteY79" fmla="*/ 844952 h 1551008"/>
              <a:gd name="connsiteX80" fmla="*/ 46299 w 3102015"/>
              <a:gd name="connsiteY80" fmla="*/ 1018572 h 1551008"/>
              <a:gd name="connsiteX81" fmla="*/ 115747 w 3102015"/>
              <a:gd name="connsiteY81" fmla="*/ 1134319 h 1551008"/>
              <a:gd name="connsiteX82" fmla="*/ 185195 w 3102015"/>
              <a:gd name="connsiteY82" fmla="*/ 1192193 h 1551008"/>
              <a:gd name="connsiteX83" fmla="*/ 219919 w 3102015"/>
              <a:gd name="connsiteY83" fmla="*/ 1203767 h 1551008"/>
              <a:gd name="connsiteX84" fmla="*/ 277792 w 3102015"/>
              <a:gd name="connsiteY84" fmla="*/ 1238491 h 1551008"/>
              <a:gd name="connsiteX85" fmla="*/ 358815 w 3102015"/>
              <a:gd name="connsiteY85" fmla="*/ 1273215 h 1551008"/>
              <a:gd name="connsiteX86" fmla="*/ 393539 w 3102015"/>
              <a:gd name="connsiteY86" fmla="*/ 1296365 h 1551008"/>
              <a:gd name="connsiteX87" fmla="*/ 486136 w 3102015"/>
              <a:gd name="connsiteY87" fmla="*/ 1319514 h 1551008"/>
              <a:gd name="connsiteX88" fmla="*/ 590309 w 3102015"/>
              <a:gd name="connsiteY88" fmla="*/ 1365813 h 1551008"/>
              <a:gd name="connsiteX89" fmla="*/ 636607 w 3102015"/>
              <a:gd name="connsiteY89" fmla="*/ 1377388 h 1551008"/>
              <a:gd name="connsiteX90" fmla="*/ 706055 w 3102015"/>
              <a:gd name="connsiteY90" fmla="*/ 1400537 h 1551008"/>
              <a:gd name="connsiteX91" fmla="*/ 763929 w 3102015"/>
              <a:gd name="connsiteY91" fmla="*/ 1412112 h 1551008"/>
              <a:gd name="connsiteX92" fmla="*/ 856526 w 3102015"/>
              <a:gd name="connsiteY92" fmla="*/ 1435261 h 1551008"/>
              <a:gd name="connsiteX93" fmla="*/ 1018572 w 3102015"/>
              <a:gd name="connsiteY93" fmla="*/ 1458410 h 1551008"/>
              <a:gd name="connsiteX94" fmla="*/ 1088020 w 3102015"/>
              <a:gd name="connsiteY94" fmla="*/ 1469985 h 1551008"/>
              <a:gd name="connsiteX95" fmla="*/ 1284790 w 3102015"/>
              <a:gd name="connsiteY95" fmla="*/ 1493134 h 1551008"/>
              <a:gd name="connsiteX96" fmla="*/ 2060293 w 3102015"/>
              <a:gd name="connsiteY96" fmla="*/ 1481560 h 1551008"/>
              <a:gd name="connsiteX97" fmla="*/ 2164466 w 3102015"/>
              <a:gd name="connsiteY97" fmla="*/ 1469985 h 1551008"/>
              <a:gd name="connsiteX98" fmla="*/ 2372810 w 3102015"/>
              <a:gd name="connsiteY98" fmla="*/ 1446836 h 1551008"/>
              <a:gd name="connsiteX99" fmla="*/ 2407534 w 3102015"/>
              <a:gd name="connsiteY99" fmla="*/ 1435261 h 1551008"/>
              <a:gd name="connsiteX100" fmla="*/ 2511706 w 3102015"/>
              <a:gd name="connsiteY100" fmla="*/ 1412112 h 1551008"/>
              <a:gd name="connsiteX101" fmla="*/ 2581154 w 3102015"/>
              <a:gd name="connsiteY101" fmla="*/ 1388962 h 1551008"/>
              <a:gd name="connsiteX102" fmla="*/ 2720050 w 3102015"/>
              <a:gd name="connsiteY102" fmla="*/ 1342663 h 1551008"/>
              <a:gd name="connsiteX103" fmla="*/ 2789499 w 3102015"/>
              <a:gd name="connsiteY103" fmla="*/ 1319514 h 1551008"/>
              <a:gd name="connsiteX104" fmla="*/ 2835797 w 3102015"/>
              <a:gd name="connsiteY104" fmla="*/ 1296365 h 1551008"/>
              <a:gd name="connsiteX105" fmla="*/ 2905245 w 3102015"/>
              <a:gd name="connsiteY105" fmla="*/ 1261641 h 1551008"/>
              <a:gd name="connsiteX106" fmla="*/ 2951544 w 3102015"/>
              <a:gd name="connsiteY106" fmla="*/ 1203767 h 1551008"/>
              <a:gd name="connsiteX107" fmla="*/ 2974693 w 3102015"/>
              <a:gd name="connsiteY107" fmla="*/ 1157469 h 1551008"/>
              <a:gd name="connsiteX108" fmla="*/ 2997843 w 3102015"/>
              <a:gd name="connsiteY108" fmla="*/ 1122744 h 1551008"/>
              <a:gd name="connsiteX109" fmla="*/ 3032567 w 3102015"/>
              <a:gd name="connsiteY109" fmla="*/ 1018572 h 1551008"/>
              <a:gd name="connsiteX110" fmla="*/ 3044142 w 3102015"/>
              <a:gd name="connsiteY110" fmla="*/ 983848 h 1551008"/>
              <a:gd name="connsiteX111" fmla="*/ 3067291 w 3102015"/>
              <a:gd name="connsiteY111" fmla="*/ 879676 h 1551008"/>
              <a:gd name="connsiteX112" fmla="*/ 3044142 w 3102015"/>
              <a:gd name="connsiteY112" fmla="*/ 532436 h 1551008"/>
              <a:gd name="connsiteX113" fmla="*/ 2997843 w 3102015"/>
              <a:gd name="connsiteY113" fmla="*/ 451413 h 1551008"/>
              <a:gd name="connsiteX114" fmla="*/ 2974693 w 3102015"/>
              <a:gd name="connsiteY114" fmla="*/ 428263 h 1551008"/>
              <a:gd name="connsiteX115" fmla="*/ 2928395 w 3102015"/>
              <a:gd name="connsiteY115" fmla="*/ 358815 h 1551008"/>
              <a:gd name="connsiteX116" fmla="*/ 2905245 w 3102015"/>
              <a:gd name="connsiteY116" fmla="*/ 324091 h 1551008"/>
              <a:gd name="connsiteX117" fmla="*/ 2835797 w 3102015"/>
              <a:gd name="connsiteY117" fmla="*/ 277793 h 1551008"/>
              <a:gd name="connsiteX118" fmla="*/ 2801073 w 3102015"/>
              <a:gd name="connsiteY118" fmla="*/ 254643 h 1551008"/>
              <a:gd name="connsiteX119" fmla="*/ 2766349 w 3102015"/>
              <a:gd name="connsiteY119" fmla="*/ 243069 h 1551008"/>
              <a:gd name="connsiteX120" fmla="*/ 2673752 w 3102015"/>
              <a:gd name="connsiteY120" fmla="*/ 196770 h 1551008"/>
              <a:gd name="connsiteX121" fmla="*/ 2627453 w 3102015"/>
              <a:gd name="connsiteY121" fmla="*/ 173620 h 1551008"/>
              <a:gd name="connsiteX122" fmla="*/ 2592729 w 3102015"/>
              <a:gd name="connsiteY122" fmla="*/ 162046 h 1551008"/>
              <a:gd name="connsiteX123" fmla="*/ 2546430 w 3102015"/>
              <a:gd name="connsiteY123" fmla="*/ 150471 h 1551008"/>
              <a:gd name="connsiteX124" fmla="*/ 2500131 w 3102015"/>
              <a:gd name="connsiteY124" fmla="*/ 127322 h 1551008"/>
              <a:gd name="connsiteX125" fmla="*/ 2419109 w 3102015"/>
              <a:gd name="connsiteY125" fmla="*/ 104172 h 1551008"/>
              <a:gd name="connsiteX126" fmla="*/ 2372810 w 3102015"/>
              <a:gd name="connsiteY126" fmla="*/ 81023 h 1551008"/>
              <a:gd name="connsiteX127" fmla="*/ 2291787 w 3102015"/>
              <a:gd name="connsiteY127" fmla="*/ 57874 h 1551008"/>
              <a:gd name="connsiteX128" fmla="*/ 2233914 w 3102015"/>
              <a:gd name="connsiteY128" fmla="*/ 34724 h 1551008"/>
              <a:gd name="connsiteX129" fmla="*/ 2176040 w 3102015"/>
              <a:gd name="connsiteY129" fmla="*/ 23150 h 1551008"/>
              <a:gd name="connsiteX130" fmla="*/ 2048719 w 3102015"/>
              <a:gd name="connsiteY130" fmla="*/ 0 h 1551008"/>
              <a:gd name="connsiteX131" fmla="*/ 1377387 w 3102015"/>
              <a:gd name="connsiteY131" fmla="*/ 11575 h 1551008"/>
              <a:gd name="connsiteX132" fmla="*/ 1331088 w 3102015"/>
              <a:gd name="connsiteY132" fmla="*/ 23150 h 1551008"/>
              <a:gd name="connsiteX133" fmla="*/ 1226916 w 3102015"/>
              <a:gd name="connsiteY133" fmla="*/ 46299 h 1551008"/>
              <a:gd name="connsiteX134" fmla="*/ 1180617 w 3102015"/>
              <a:gd name="connsiteY134" fmla="*/ 69448 h 1551008"/>
              <a:gd name="connsiteX135" fmla="*/ 1134319 w 3102015"/>
              <a:gd name="connsiteY135" fmla="*/ 81023 h 1551008"/>
              <a:gd name="connsiteX136" fmla="*/ 1099595 w 3102015"/>
              <a:gd name="connsiteY136" fmla="*/ 92598 h 1551008"/>
              <a:gd name="connsiteX137" fmla="*/ 1053296 w 3102015"/>
              <a:gd name="connsiteY137" fmla="*/ 104172 h 1551008"/>
              <a:gd name="connsiteX138" fmla="*/ 1018572 w 3102015"/>
              <a:gd name="connsiteY138" fmla="*/ 115747 h 1551008"/>
              <a:gd name="connsiteX139" fmla="*/ 902825 w 3102015"/>
              <a:gd name="connsiteY139" fmla="*/ 150471 h 1551008"/>
              <a:gd name="connsiteX140" fmla="*/ 833377 w 3102015"/>
              <a:gd name="connsiteY140" fmla="*/ 173620 h 1551008"/>
              <a:gd name="connsiteX141" fmla="*/ 752354 w 3102015"/>
              <a:gd name="connsiteY141" fmla="*/ 196770 h 1551008"/>
              <a:gd name="connsiteX142" fmla="*/ 717630 w 3102015"/>
              <a:gd name="connsiteY142" fmla="*/ 219919 h 1551008"/>
              <a:gd name="connsiteX143" fmla="*/ 625033 w 3102015"/>
              <a:gd name="connsiteY143" fmla="*/ 266218 h 1551008"/>
              <a:gd name="connsiteX144" fmla="*/ 601883 w 3102015"/>
              <a:gd name="connsiteY144" fmla="*/ 289367 h 1551008"/>
              <a:gd name="connsiteX145" fmla="*/ 532435 w 3102015"/>
              <a:gd name="connsiteY145" fmla="*/ 335666 h 1551008"/>
              <a:gd name="connsiteX146" fmla="*/ 497711 w 3102015"/>
              <a:gd name="connsiteY146" fmla="*/ 370390 h 1551008"/>
              <a:gd name="connsiteX147" fmla="*/ 428263 w 3102015"/>
              <a:gd name="connsiteY147" fmla="*/ 416689 h 1551008"/>
              <a:gd name="connsiteX148" fmla="*/ 405114 w 3102015"/>
              <a:gd name="connsiteY148" fmla="*/ 451413 h 1551008"/>
              <a:gd name="connsiteX149" fmla="*/ 347240 w 3102015"/>
              <a:gd name="connsiteY149" fmla="*/ 497712 h 1551008"/>
              <a:gd name="connsiteX150" fmla="*/ 277792 w 3102015"/>
              <a:gd name="connsiteY150" fmla="*/ 590309 h 1551008"/>
              <a:gd name="connsiteX151" fmla="*/ 231493 w 3102015"/>
              <a:gd name="connsiteY151" fmla="*/ 671332 h 1551008"/>
              <a:gd name="connsiteX152" fmla="*/ 208344 w 3102015"/>
              <a:gd name="connsiteY152" fmla="*/ 740780 h 1551008"/>
              <a:gd name="connsiteX153" fmla="*/ 185195 w 3102015"/>
              <a:gd name="connsiteY153" fmla="*/ 775504 h 1551008"/>
              <a:gd name="connsiteX154" fmla="*/ 150471 w 3102015"/>
              <a:gd name="connsiteY154" fmla="*/ 902825 h 1551008"/>
              <a:gd name="connsiteX155" fmla="*/ 162045 w 3102015"/>
              <a:gd name="connsiteY155" fmla="*/ 1099595 h 1551008"/>
              <a:gd name="connsiteX156" fmla="*/ 208344 w 3102015"/>
              <a:gd name="connsiteY156" fmla="*/ 1226917 h 1551008"/>
              <a:gd name="connsiteX157" fmla="*/ 219919 w 3102015"/>
              <a:gd name="connsiteY157" fmla="*/ 1261641 h 1551008"/>
              <a:gd name="connsiteX158" fmla="*/ 312516 w 3102015"/>
              <a:gd name="connsiteY158" fmla="*/ 1377388 h 1551008"/>
              <a:gd name="connsiteX159" fmla="*/ 405114 w 3102015"/>
              <a:gd name="connsiteY159" fmla="*/ 1423686 h 1551008"/>
              <a:gd name="connsiteX160" fmla="*/ 497711 w 3102015"/>
              <a:gd name="connsiteY160" fmla="*/ 1446836 h 1551008"/>
              <a:gd name="connsiteX161" fmla="*/ 567159 w 3102015"/>
              <a:gd name="connsiteY161" fmla="*/ 1469985 h 1551008"/>
              <a:gd name="connsiteX162" fmla="*/ 729205 w 3102015"/>
              <a:gd name="connsiteY162" fmla="*/ 1493134 h 1551008"/>
              <a:gd name="connsiteX163" fmla="*/ 1342663 w 3102015"/>
              <a:gd name="connsiteY163" fmla="*/ 1481560 h 1551008"/>
              <a:gd name="connsiteX164" fmla="*/ 1713053 w 3102015"/>
              <a:gd name="connsiteY164" fmla="*/ 1458410 h 1551008"/>
              <a:gd name="connsiteX165" fmla="*/ 2013995 w 3102015"/>
              <a:gd name="connsiteY165" fmla="*/ 1446836 h 1551008"/>
              <a:gd name="connsiteX166" fmla="*/ 2453833 w 3102015"/>
              <a:gd name="connsiteY166" fmla="*/ 1412112 h 1551008"/>
              <a:gd name="connsiteX167" fmla="*/ 2708476 w 3102015"/>
              <a:gd name="connsiteY167" fmla="*/ 1377388 h 1551008"/>
              <a:gd name="connsiteX168" fmla="*/ 2766349 w 3102015"/>
              <a:gd name="connsiteY168" fmla="*/ 1354238 h 1551008"/>
              <a:gd name="connsiteX169" fmla="*/ 2835797 w 3102015"/>
              <a:gd name="connsiteY169" fmla="*/ 1331089 h 1551008"/>
              <a:gd name="connsiteX170" fmla="*/ 2928395 w 3102015"/>
              <a:gd name="connsiteY170" fmla="*/ 1261641 h 1551008"/>
              <a:gd name="connsiteX171" fmla="*/ 2963119 w 3102015"/>
              <a:gd name="connsiteY171" fmla="*/ 1238491 h 1551008"/>
              <a:gd name="connsiteX172" fmla="*/ 2986268 w 3102015"/>
              <a:gd name="connsiteY172" fmla="*/ 1203767 h 1551008"/>
              <a:gd name="connsiteX173" fmla="*/ 3009417 w 3102015"/>
              <a:gd name="connsiteY173" fmla="*/ 1145894 h 1551008"/>
              <a:gd name="connsiteX174" fmla="*/ 3032567 w 3102015"/>
              <a:gd name="connsiteY174" fmla="*/ 1076446 h 1551008"/>
              <a:gd name="connsiteX175" fmla="*/ 3044142 w 3102015"/>
              <a:gd name="connsiteY175" fmla="*/ 1041722 h 1551008"/>
              <a:gd name="connsiteX176" fmla="*/ 3055716 w 3102015"/>
              <a:gd name="connsiteY176" fmla="*/ 995423 h 1551008"/>
              <a:gd name="connsiteX177" fmla="*/ 3055716 w 3102015"/>
              <a:gd name="connsiteY177" fmla="*/ 601884 h 1551008"/>
              <a:gd name="connsiteX178" fmla="*/ 3044142 w 3102015"/>
              <a:gd name="connsiteY178" fmla="*/ 567160 h 1551008"/>
              <a:gd name="connsiteX179" fmla="*/ 3020992 w 3102015"/>
              <a:gd name="connsiteY179" fmla="*/ 544010 h 1551008"/>
              <a:gd name="connsiteX180" fmla="*/ 2963119 w 3102015"/>
              <a:gd name="connsiteY180" fmla="*/ 474562 h 1551008"/>
              <a:gd name="connsiteX181" fmla="*/ 2928395 w 3102015"/>
              <a:gd name="connsiteY181" fmla="*/ 451413 h 1551008"/>
              <a:gd name="connsiteX182" fmla="*/ 2905245 w 3102015"/>
              <a:gd name="connsiteY182" fmla="*/ 428263 h 1551008"/>
              <a:gd name="connsiteX183" fmla="*/ 2858947 w 3102015"/>
              <a:gd name="connsiteY183" fmla="*/ 393539 h 1551008"/>
              <a:gd name="connsiteX184" fmla="*/ 2835797 w 3102015"/>
              <a:gd name="connsiteY184" fmla="*/ 370390 h 1551008"/>
              <a:gd name="connsiteX185" fmla="*/ 2766349 w 3102015"/>
              <a:gd name="connsiteY185" fmla="*/ 324091 h 1551008"/>
              <a:gd name="connsiteX186" fmla="*/ 2731625 w 3102015"/>
              <a:gd name="connsiteY186" fmla="*/ 300942 h 1551008"/>
              <a:gd name="connsiteX187" fmla="*/ 2696901 w 3102015"/>
              <a:gd name="connsiteY187" fmla="*/ 289367 h 1551008"/>
              <a:gd name="connsiteX188" fmla="*/ 2627453 w 3102015"/>
              <a:gd name="connsiteY188" fmla="*/ 243069 h 1551008"/>
              <a:gd name="connsiteX189" fmla="*/ 2592729 w 3102015"/>
              <a:gd name="connsiteY189" fmla="*/ 231494 h 1551008"/>
              <a:gd name="connsiteX190" fmla="*/ 2558005 w 3102015"/>
              <a:gd name="connsiteY190" fmla="*/ 208344 h 1551008"/>
              <a:gd name="connsiteX191" fmla="*/ 2488557 w 3102015"/>
              <a:gd name="connsiteY191" fmla="*/ 185195 h 1551008"/>
              <a:gd name="connsiteX192" fmla="*/ 2442258 w 3102015"/>
              <a:gd name="connsiteY192" fmla="*/ 162046 h 1551008"/>
              <a:gd name="connsiteX193" fmla="*/ 2372810 w 3102015"/>
              <a:gd name="connsiteY193" fmla="*/ 138896 h 1551008"/>
              <a:gd name="connsiteX194" fmla="*/ 2303362 w 3102015"/>
              <a:gd name="connsiteY194" fmla="*/ 115747 h 1551008"/>
              <a:gd name="connsiteX195" fmla="*/ 2233914 w 3102015"/>
              <a:gd name="connsiteY195" fmla="*/ 92598 h 1551008"/>
              <a:gd name="connsiteX196" fmla="*/ 2152891 w 3102015"/>
              <a:gd name="connsiteY196" fmla="*/ 69448 h 1551008"/>
              <a:gd name="connsiteX197" fmla="*/ 2060293 w 3102015"/>
              <a:gd name="connsiteY197" fmla="*/ 57874 h 1551008"/>
              <a:gd name="connsiteX198" fmla="*/ 1828800 w 3102015"/>
              <a:gd name="connsiteY198" fmla="*/ 34724 h 1551008"/>
              <a:gd name="connsiteX199" fmla="*/ 1412111 w 3102015"/>
              <a:gd name="connsiteY199" fmla="*/ 46299 h 1551008"/>
              <a:gd name="connsiteX200" fmla="*/ 1273215 w 3102015"/>
              <a:gd name="connsiteY200" fmla="*/ 69448 h 1551008"/>
              <a:gd name="connsiteX201" fmla="*/ 1145893 w 3102015"/>
              <a:gd name="connsiteY201" fmla="*/ 81023 h 1551008"/>
              <a:gd name="connsiteX202" fmla="*/ 1041721 w 3102015"/>
              <a:gd name="connsiteY202" fmla="*/ 104172 h 1551008"/>
              <a:gd name="connsiteX203" fmla="*/ 995423 w 3102015"/>
              <a:gd name="connsiteY203" fmla="*/ 115747 h 1551008"/>
              <a:gd name="connsiteX204" fmla="*/ 937549 w 3102015"/>
              <a:gd name="connsiteY204" fmla="*/ 127322 h 1551008"/>
              <a:gd name="connsiteX205" fmla="*/ 810228 w 3102015"/>
              <a:gd name="connsiteY205" fmla="*/ 162046 h 1551008"/>
              <a:gd name="connsiteX206" fmla="*/ 787078 w 3102015"/>
              <a:gd name="connsiteY206" fmla="*/ 185195 h 1551008"/>
              <a:gd name="connsiteX207" fmla="*/ 740780 w 3102015"/>
              <a:gd name="connsiteY207" fmla="*/ 196770 h 1551008"/>
              <a:gd name="connsiteX208" fmla="*/ 706055 w 3102015"/>
              <a:gd name="connsiteY208" fmla="*/ 208344 h 1551008"/>
              <a:gd name="connsiteX209" fmla="*/ 613458 w 3102015"/>
              <a:gd name="connsiteY209" fmla="*/ 277793 h 1551008"/>
              <a:gd name="connsiteX210" fmla="*/ 578734 w 3102015"/>
              <a:gd name="connsiteY210" fmla="*/ 300942 h 1551008"/>
              <a:gd name="connsiteX211" fmla="*/ 544010 w 3102015"/>
              <a:gd name="connsiteY211" fmla="*/ 324091 h 1551008"/>
              <a:gd name="connsiteX212" fmla="*/ 509286 w 3102015"/>
              <a:gd name="connsiteY212" fmla="*/ 335666 h 1551008"/>
              <a:gd name="connsiteX213" fmla="*/ 428263 w 3102015"/>
              <a:gd name="connsiteY213" fmla="*/ 416689 h 1551008"/>
              <a:gd name="connsiteX214" fmla="*/ 393539 w 3102015"/>
              <a:gd name="connsiteY214" fmla="*/ 451413 h 1551008"/>
              <a:gd name="connsiteX215" fmla="*/ 347240 w 3102015"/>
              <a:gd name="connsiteY215" fmla="*/ 520861 h 1551008"/>
              <a:gd name="connsiteX216" fmla="*/ 335666 w 3102015"/>
              <a:gd name="connsiteY216" fmla="*/ 555585 h 1551008"/>
              <a:gd name="connsiteX217" fmla="*/ 312516 w 3102015"/>
              <a:gd name="connsiteY217" fmla="*/ 578734 h 1551008"/>
              <a:gd name="connsiteX218" fmla="*/ 266217 w 3102015"/>
              <a:gd name="connsiteY218" fmla="*/ 671332 h 1551008"/>
              <a:gd name="connsiteX219" fmla="*/ 231493 w 3102015"/>
              <a:gd name="connsiteY219" fmla="*/ 752355 h 1551008"/>
              <a:gd name="connsiteX220" fmla="*/ 208344 w 3102015"/>
              <a:gd name="connsiteY220" fmla="*/ 821803 h 1551008"/>
              <a:gd name="connsiteX221" fmla="*/ 196769 w 3102015"/>
              <a:gd name="connsiteY221" fmla="*/ 856527 h 1551008"/>
              <a:gd name="connsiteX222" fmla="*/ 208344 w 3102015"/>
              <a:gd name="connsiteY222" fmla="*/ 1169043 h 1551008"/>
              <a:gd name="connsiteX223" fmla="*/ 254643 w 3102015"/>
              <a:gd name="connsiteY223" fmla="*/ 1284790 h 1551008"/>
              <a:gd name="connsiteX224" fmla="*/ 266217 w 3102015"/>
              <a:gd name="connsiteY224" fmla="*/ 1319514 h 1551008"/>
              <a:gd name="connsiteX225" fmla="*/ 347240 w 3102015"/>
              <a:gd name="connsiteY225" fmla="*/ 1412112 h 1551008"/>
              <a:gd name="connsiteX226" fmla="*/ 370390 w 3102015"/>
              <a:gd name="connsiteY226" fmla="*/ 1435261 h 1551008"/>
              <a:gd name="connsiteX227" fmla="*/ 405114 w 3102015"/>
              <a:gd name="connsiteY227" fmla="*/ 1458410 h 1551008"/>
              <a:gd name="connsiteX228" fmla="*/ 462987 w 3102015"/>
              <a:gd name="connsiteY228" fmla="*/ 1504709 h 1551008"/>
              <a:gd name="connsiteX229" fmla="*/ 497711 w 3102015"/>
              <a:gd name="connsiteY229" fmla="*/ 1516284 h 1551008"/>
              <a:gd name="connsiteX230" fmla="*/ 532435 w 3102015"/>
              <a:gd name="connsiteY230" fmla="*/ 1539433 h 1551008"/>
              <a:gd name="connsiteX231" fmla="*/ 601883 w 3102015"/>
              <a:gd name="connsiteY231" fmla="*/ 1551008 h 1551008"/>
              <a:gd name="connsiteX232" fmla="*/ 1122744 w 3102015"/>
              <a:gd name="connsiteY232" fmla="*/ 1539433 h 1551008"/>
              <a:gd name="connsiteX233" fmla="*/ 1203767 w 3102015"/>
              <a:gd name="connsiteY233" fmla="*/ 1527858 h 1551008"/>
              <a:gd name="connsiteX234" fmla="*/ 1319514 w 3102015"/>
              <a:gd name="connsiteY234" fmla="*/ 1516284 h 1551008"/>
              <a:gd name="connsiteX235" fmla="*/ 1446835 w 3102015"/>
              <a:gd name="connsiteY235" fmla="*/ 1493134 h 1551008"/>
              <a:gd name="connsiteX236" fmla="*/ 1504709 w 3102015"/>
              <a:gd name="connsiteY236" fmla="*/ 1481560 h 1551008"/>
              <a:gd name="connsiteX237" fmla="*/ 1551007 w 3102015"/>
              <a:gd name="connsiteY237" fmla="*/ 1469985 h 1551008"/>
              <a:gd name="connsiteX238" fmla="*/ 1747777 w 3102015"/>
              <a:gd name="connsiteY238" fmla="*/ 1446836 h 1551008"/>
              <a:gd name="connsiteX239" fmla="*/ 1851949 w 3102015"/>
              <a:gd name="connsiteY239" fmla="*/ 1423686 h 1551008"/>
              <a:gd name="connsiteX240" fmla="*/ 2037144 w 3102015"/>
              <a:gd name="connsiteY240" fmla="*/ 1400537 h 1551008"/>
              <a:gd name="connsiteX241" fmla="*/ 2095017 w 3102015"/>
              <a:gd name="connsiteY241" fmla="*/ 1388962 h 1551008"/>
              <a:gd name="connsiteX242" fmla="*/ 2662177 w 3102015"/>
              <a:gd name="connsiteY242" fmla="*/ 1365813 h 1551008"/>
              <a:gd name="connsiteX243" fmla="*/ 2743200 w 3102015"/>
              <a:gd name="connsiteY243" fmla="*/ 1354238 h 1551008"/>
              <a:gd name="connsiteX244" fmla="*/ 2812648 w 3102015"/>
              <a:gd name="connsiteY244" fmla="*/ 1331089 h 1551008"/>
              <a:gd name="connsiteX245" fmla="*/ 2905245 w 3102015"/>
              <a:gd name="connsiteY245" fmla="*/ 1273215 h 1551008"/>
              <a:gd name="connsiteX246" fmla="*/ 2939969 w 3102015"/>
              <a:gd name="connsiteY246" fmla="*/ 1250066 h 1551008"/>
              <a:gd name="connsiteX247" fmla="*/ 2986268 w 3102015"/>
              <a:gd name="connsiteY247" fmla="*/ 1203767 h 1551008"/>
              <a:gd name="connsiteX248" fmla="*/ 3032567 w 3102015"/>
              <a:gd name="connsiteY248" fmla="*/ 1145894 h 1551008"/>
              <a:gd name="connsiteX249" fmla="*/ 3044142 w 3102015"/>
              <a:gd name="connsiteY249" fmla="*/ 1111170 h 1551008"/>
              <a:gd name="connsiteX250" fmla="*/ 3044142 w 3102015"/>
              <a:gd name="connsiteY250" fmla="*/ 856527 h 1551008"/>
              <a:gd name="connsiteX251" fmla="*/ 3032567 w 3102015"/>
              <a:gd name="connsiteY251" fmla="*/ 821803 h 1551008"/>
              <a:gd name="connsiteX252" fmla="*/ 3020992 w 3102015"/>
              <a:gd name="connsiteY252" fmla="*/ 763929 h 1551008"/>
              <a:gd name="connsiteX253" fmla="*/ 3009417 w 3102015"/>
              <a:gd name="connsiteY253" fmla="*/ 729205 h 1551008"/>
              <a:gd name="connsiteX254" fmla="*/ 2997843 w 3102015"/>
              <a:gd name="connsiteY254" fmla="*/ 682906 h 1551008"/>
              <a:gd name="connsiteX255" fmla="*/ 2974693 w 3102015"/>
              <a:gd name="connsiteY255" fmla="*/ 613458 h 1551008"/>
              <a:gd name="connsiteX256" fmla="*/ 2928395 w 3102015"/>
              <a:gd name="connsiteY256" fmla="*/ 544010 h 1551008"/>
              <a:gd name="connsiteX257" fmla="*/ 2905245 w 3102015"/>
              <a:gd name="connsiteY257" fmla="*/ 520861 h 1551008"/>
              <a:gd name="connsiteX258" fmla="*/ 2847372 w 3102015"/>
              <a:gd name="connsiteY258" fmla="*/ 439838 h 1551008"/>
              <a:gd name="connsiteX259" fmla="*/ 2766349 w 3102015"/>
              <a:gd name="connsiteY259" fmla="*/ 370390 h 1551008"/>
              <a:gd name="connsiteX260" fmla="*/ 2673752 w 3102015"/>
              <a:gd name="connsiteY260" fmla="*/ 289367 h 1551008"/>
              <a:gd name="connsiteX261" fmla="*/ 2604304 w 3102015"/>
              <a:gd name="connsiteY261" fmla="*/ 243069 h 1551008"/>
              <a:gd name="connsiteX262" fmla="*/ 2569580 w 3102015"/>
              <a:gd name="connsiteY262" fmla="*/ 219919 h 1551008"/>
              <a:gd name="connsiteX263" fmla="*/ 2534855 w 3102015"/>
              <a:gd name="connsiteY263" fmla="*/ 208344 h 1551008"/>
              <a:gd name="connsiteX264" fmla="*/ 2488557 w 3102015"/>
              <a:gd name="connsiteY264" fmla="*/ 185195 h 1551008"/>
              <a:gd name="connsiteX265" fmla="*/ 2453833 w 3102015"/>
              <a:gd name="connsiteY265" fmla="*/ 162046 h 1551008"/>
              <a:gd name="connsiteX266" fmla="*/ 2384385 w 3102015"/>
              <a:gd name="connsiteY266" fmla="*/ 138896 h 1551008"/>
              <a:gd name="connsiteX267" fmla="*/ 2349661 w 3102015"/>
              <a:gd name="connsiteY267" fmla="*/ 127322 h 1551008"/>
              <a:gd name="connsiteX268" fmla="*/ 2280212 w 3102015"/>
              <a:gd name="connsiteY268" fmla="*/ 115747 h 1551008"/>
              <a:gd name="connsiteX269" fmla="*/ 2118167 w 3102015"/>
              <a:gd name="connsiteY269" fmla="*/ 81023 h 1551008"/>
              <a:gd name="connsiteX270" fmla="*/ 1944547 w 3102015"/>
              <a:gd name="connsiteY270" fmla="*/ 69448 h 1551008"/>
              <a:gd name="connsiteX271" fmla="*/ 1851949 w 3102015"/>
              <a:gd name="connsiteY271" fmla="*/ 57874 h 1551008"/>
              <a:gd name="connsiteX272" fmla="*/ 1608881 w 3102015"/>
              <a:gd name="connsiteY272" fmla="*/ 34724 h 1551008"/>
              <a:gd name="connsiteX273" fmla="*/ 1562582 w 3102015"/>
              <a:gd name="connsiteY273" fmla="*/ 23150 h 1551008"/>
              <a:gd name="connsiteX274" fmla="*/ 1412111 w 3102015"/>
              <a:gd name="connsiteY274" fmla="*/ 0 h 1551008"/>
              <a:gd name="connsiteX275" fmla="*/ 983848 w 3102015"/>
              <a:gd name="connsiteY275" fmla="*/ 11575 h 1551008"/>
              <a:gd name="connsiteX276" fmla="*/ 891250 w 3102015"/>
              <a:gd name="connsiteY276" fmla="*/ 34724 h 1551008"/>
              <a:gd name="connsiteX277" fmla="*/ 763929 w 3102015"/>
              <a:gd name="connsiteY277" fmla="*/ 57874 h 1551008"/>
              <a:gd name="connsiteX278" fmla="*/ 706055 w 3102015"/>
              <a:gd name="connsiteY278" fmla="*/ 69448 h 1551008"/>
              <a:gd name="connsiteX279" fmla="*/ 613458 w 3102015"/>
              <a:gd name="connsiteY279" fmla="*/ 81023 h 1551008"/>
              <a:gd name="connsiteX280" fmla="*/ 509286 w 3102015"/>
              <a:gd name="connsiteY280" fmla="*/ 104172 h 1551008"/>
              <a:gd name="connsiteX281" fmla="*/ 393539 w 3102015"/>
              <a:gd name="connsiteY281" fmla="*/ 150471 h 1551008"/>
              <a:gd name="connsiteX282" fmla="*/ 289367 w 3102015"/>
              <a:gd name="connsiteY282" fmla="*/ 208344 h 1551008"/>
              <a:gd name="connsiteX283" fmla="*/ 266217 w 3102015"/>
              <a:gd name="connsiteY283" fmla="*/ 231494 h 1551008"/>
              <a:gd name="connsiteX284" fmla="*/ 231493 w 3102015"/>
              <a:gd name="connsiteY284" fmla="*/ 243069 h 1551008"/>
              <a:gd name="connsiteX285" fmla="*/ 196769 w 3102015"/>
              <a:gd name="connsiteY285" fmla="*/ 312517 h 1551008"/>
              <a:gd name="connsiteX286" fmla="*/ 173620 w 3102015"/>
              <a:gd name="connsiteY286" fmla="*/ 347241 h 1551008"/>
              <a:gd name="connsiteX287" fmla="*/ 150471 w 3102015"/>
              <a:gd name="connsiteY287" fmla="*/ 393539 h 1551008"/>
              <a:gd name="connsiteX288" fmla="*/ 138896 w 3102015"/>
              <a:gd name="connsiteY288" fmla="*/ 428263 h 1551008"/>
              <a:gd name="connsiteX289" fmla="*/ 115747 w 3102015"/>
              <a:gd name="connsiteY289" fmla="*/ 462988 h 1551008"/>
              <a:gd name="connsiteX290" fmla="*/ 104172 w 3102015"/>
              <a:gd name="connsiteY290" fmla="*/ 509286 h 1551008"/>
              <a:gd name="connsiteX291" fmla="*/ 69448 w 3102015"/>
              <a:gd name="connsiteY291" fmla="*/ 590309 h 1551008"/>
              <a:gd name="connsiteX292" fmla="*/ 46299 w 3102015"/>
              <a:gd name="connsiteY292" fmla="*/ 682906 h 1551008"/>
              <a:gd name="connsiteX293" fmla="*/ 11574 w 3102015"/>
              <a:gd name="connsiteY293" fmla="*/ 821803 h 1551008"/>
              <a:gd name="connsiteX294" fmla="*/ 23149 w 3102015"/>
              <a:gd name="connsiteY294" fmla="*/ 983848 h 1551008"/>
              <a:gd name="connsiteX295" fmla="*/ 69448 w 3102015"/>
              <a:gd name="connsiteY295" fmla="*/ 1088020 h 1551008"/>
              <a:gd name="connsiteX296" fmla="*/ 81023 w 3102015"/>
              <a:gd name="connsiteY296" fmla="*/ 1122744 h 1551008"/>
              <a:gd name="connsiteX297" fmla="*/ 104172 w 3102015"/>
              <a:gd name="connsiteY297" fmla="*/ 1157469 h 1551008"/>
              <a:gd name="connsiteX298" fmla="*/ 115747 w 3102015"/>
              <a:gd name="connsiteY298" fmla="*/ 1192193 h 1551008"/>
              <a:gd name="connsiteX299" fmla="*/ 138896 w 3102015"/>
              <a:gd name="connsiteY299" fmla="*/ 1226917 h 1551008"/>
              <a:gd name="connsiteX300" fmla="*/ 150471 w 3102015"/>
              <a:gd name="connsiteY300" fmla="*/ 1250066 h 15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102015" h="1551008">
                <a:moveTo>
                  <a:pt x="1377387" y="81023"/>
                </a:moveTo>
                <a:cubicBezTo>
                  <a:pt x="1194128" y="126839"/>
                  <a:pt x="1454158" y="65323"/>
                  <a:pt x="949124" y="104172"/>
                </a:cubicBezTo>
                <a:cubicBezTo>
                  <a:pt x="924794" y="106044"/>
                  <a:pt x="903218" y="120902"/>
                  <a:pt x="879676" y="127322"/>
                </a:cubicBezTo>
                <a:cubicBezTo>
                  <a:pt x="860696" y="132498"/>
                  <a:pt x="841093" y="135038"/>
                  <a:pt x="821802" y="138896"/>
                </a:cubicBezTo>
                <a:cubicBezTo>
                  <a:pt x="783220" y="154329"/>
                  <a:pt x="745477" y="172054"/>
                  <a:pt x="706055" y="185195"/>
                </a:cubicBezTo>
                <a:cubicBezTo>
                  <a:pt x="682906" y="192911"/>
                  <a:pt x="659263" y="199281"/>
                  <a:pt x="636607" y="208344"/>
                </a:cubicBezTo>
                <a:cubicBezTo>
                  <a:pt x="620587" y="214752"/>
                  <a:pt x="606017" y="224354"/>
                  <a:pt x="590309" y="231494"/>
                </a:cubicBezTo>
                <a:cubicBezTo>
                  <a:pt x="563559" y="243653"/>
                  <a:pt x="535567" y="253077"/>
                  <a:pt x="509286" y="266218"/>
                </a:cubicBezTo>
                <a:cubicBezTo>
                  <a:pt x="419411" y="311155"/>
                  <a:pt x="482665" y="287197"/>
                  <a:pt x="405114" y="335666"/>
                </a:cubicBezTo>
                <a:cubicBezTo>
                  <a:pt x="390482" y="344811"/>
                  <a:pt x="373447" y="349670"/>
                  <a:pt x="358815" y="358815"/>
                </a:cubicBezTo>
                <a:cubicBezTo>
                  <a:pt x="296787" y="397582"/>
                  <a:pt x="324198" y="390140"/>
                  <a:pt x="266217" y="439838"/>
                </a:cubicBezTo>
                <a:cubicBezTo>
                  <a:pt x="255655" y="448891"/>
                  <a:pt x="240799" y="452648"/>
                  <a:pt x="231493" y="462988"/>
                </a:cubicBezTo>
                <a:cubicBezTo>
                  <a:pt x="170763" y="530466"/>
                  <a:pt x="177293" y="536552"/>
                  <a:pt x="138896" y="590309"/>
                </a:cubicBezTo>
                <a:cubicBezTo>
                  <a:pt x="127683" y="606007"/>
                  <a:pt x="115747" y="621175"/>
                  <a:pt x="104172" y="636608"/>
                </a:cubicBezTo>
                <a:cubicBezTo>
                  <a:pt x="94155" y="666659"/>
                  <a:pt x="83287" y="701527"/>
                  <a:pt x="69448" y="729205"/>
                </a:cubicBezTo>
                <a:cubicBezTo>
                  <a:pt x="63227" y="741647"/>
                  <a:pt x="54015" y="752354"/>
                  <a:pt x="46299" y="763929"/>
                </a:cubicBezTo>
                <a:cubicBezTo>
                  <a:pt x="20111" y="868679"/>
                  <a:pt x="52868" y="739840"/>
                  <a:pt x="11574" y="891251"/>
                </a:cubicBezTo>
                <a:cubicBezTo>
                  <a:pt x="7388" y="906598"/>
                  <a:pt x="3858" y="922117"/>
                  <a:pt x="0" y="937550"/>
                </a:cubicBezTo>
                <a:cubicBezTo>
                  <a:pt x="3858" y="1003140"/>
                  <a:pt x="-2383" y="1070116"/>
                  <a:pt x="11574" y="1134319"/>
                </a:cubicBezTo>
                <a:cubicBezTo>
                  <a:pt x="23628" y="1189768"/>
                  <a:pt x="54007" y="1193146"/>
                  <a:pt x="81023" y="1226917"/>
                </a:cubicBezTo>
                <a:cubicBezTo>
                  <a:pt x="89713" y="1237780"/>
                  <a:pt x="94335" y="1251804"/>
                  <a:pt x="104172" y="1261641"/>
                </a:cubicBezTo>
                <a:cubicBezTo>
                  <a:pt x="114009" y="1271478"/>
                  <a:pt x="128427" y="1275630"/>
                  <a:pt x="138896" y="1284790"/>
                </a:cubicBezTo>
                <a:cubicBezTo>
                  <a:pt x="159428" y="1302755"/>
                  <a:pt x="176238" y="1324698"/>
                  <a:pt x="196769" y="1342663"/>
                </a:cubicBezTo>
                <a:cubicBezTo>
                  <a:pt x="227549" y="1369596"/>
                  <a:pt x="300063" y="1397695"/>
                  <a:pt x="324091" y="1412112"/>
                </a:cubicBezTo>
                <a:cubicBezTo>
                  <a:pt x="343382" y="1423687"/>
                  <a:pt x="361483" y="1437527"/>
                  <a:pt x="381964" y="1446836"/>
                </a:cubicBezTo>
                <a:cubicBezTo>
                  <a:pt x="449074" y="1477341"/>
                  <a:pt x="451005" y="1466037"/>
                  <a:pt x="520861" y="1481560"/>
                </a:cubicBezTo>
                <a:cubicBezTo>
                  <a:pt x="532771" y="1484207"/>
                  <a:pt x="543581" y="1490951"/>
                  <a:pt x="555585" y="1493134"/>
                </a:cubicBezTo>
                <a:cubicBezTo>
                  <a:pt x="586189" y="1498698"/>
                  <a:pt x="617316" y="1500851"/>
                  <a:pt x="648182" y="1504709"/>
                </a:cubicBezTo>
                <a:lnTo>
                  <a:pt x="1967696" y="1493134"/>
                </a:lnTo>
                <a:cubicBezTo>
                  <a:pt x="2021842" y="1492288"/>
                  <a:pt x="2075642" y="1483964"/>
                  <a:pt x="2129742" y="1481560"/>
                </a:cubicBezTo>
                <a:cubicBezTo>
                  <a:pt x="2249291" y="1476247"/>
                  <a:pt x="2368952" y="1473843"/>
                  <a:pt x="2488557" y="1469985"/>
                </a:cubicBezTo>
                <a:cubicBezTo>
                  <a:pt x="2505259" y="1466645"/>
                  <a:pt x="2643241" y="1444026"/>
                  <a:pt x="2673752" y="1423686"/>
                </a:cubicBezTo>
                <a:cubicBezTo>
                  <a:pt x="2718628" y="1393769"/>
                  <a:pt x="2695279" y="1404936"/>
                  <a:pt x="2743200" y="1388962"/>
                </a:cubicBezTo>
                <a:cubicBezTo>
                  <a:pt x="2754775" y="1377387"/>
                  <a:pt x="2764304" y="1363318"/>
                  <a:pt x="2777924" y="1354238"/>
                </a:cubicBezTo>
                <a:cubicBezTo>
                  <a:pt x="2788076" y="1347470"/>
                  <a:pt x="2801735" y="1348119"/>
                  <a:pt x="2812648" y="1342663"/>
                </a:cubicBezTo>
                <a:cubicBezTo>
                  <a:pt x="2825090" y="1336442"/>
                  <a:pt x="2835797" y="1327230"/>
                  <a:pt x="2847372" y="1319514"/>
                </a:cubicBezTo>
                <a:cubicBezTo>
                  <a:pt x="2864563" y="1293727"/>
                  <a:pt x="2870107" y="1280492"/>
                  <a:pt x="2893671" y="1261641"/>
                </a:cubicBezTo>
                <a:cubicBezTo>
                  <a:pt x="2943371" y="1221881"/>
                  <a:pt x="2947418" y="1244680"/>
                  <a:pt x="2997843" y="1169043"/>
                </a:cubicBezTo>
                <a:lnTo>
                  <a:pt x="3044142" y="1099595"/>
                </a:lnTo>
                <a:cubicBezTo>
                  <a:pt x="3071899" y="1016319"/>
                  <a:pt x="3038215" y="1120335"/>
                  <a:pt x="3067291" y="1018572"/>
                </a:cubicBezTo>
                <a:cubicBezTo>
                  <a:pt x="3070643" y="1006841"/>
                  <a:pt x="3075514" y="995579"/>
                  <a:pt x="3078866" y="983848"/>
                </a:cubicBezTo>
                <a:cubicBezTo>
                  <a:pt x="3089761" y="945716"/>
                  <a:pt x="3094061" y="919445"/>
                  <a:pt x="3102015" y="879676"/>
                </a:cubicBezTo>
                <a:cubicBezTo>
                  <a:pt x="3096630" y="750440"/>
                  <a:pt x="3107127" y="657055"/>
                  <a:pt x="3078866" y="544010"/>
                </a:cubicBezTo>
                <a:cubicBezTo>
                  <a:pt x="3067077" y="496855"/>
                  <a:pt x="3069286" y="518565"/>
                  <a:pt x="3044142" y="474562"/>
                </a:cubicBezTo>
                <a:cubicBezTo>
                  <a:pt x="2981988" y="365793"/>
                  <a:pt x="3065306" y="492618"/>
                  <a:pt x="2986268" y="381965"/>
                </a:cubicBezTo>
                <a:cubicBezTo>
                  <a:pt x="2978182" y="370645"/>
                  <a:pt x="2973588" y="356401"/>
                  <a:pt x="2963119" y="347241"/>
                </a:cubicBezTo>
                <a:cubicBezTo>
                  <a:pt x="2936785" y="324199"/>
                  <a:pt x="2882914" y="293025"/>
                  <a:pt x="2847372" y="277793"/>
                </a:cubicBezTo>
                <a:cubicBezTo>
                  <a:pt x="2836158" y="272987"/>
                  <a:pt x="2824072" y="270502"/>
                  <a:pt x="2812648" y="266218"/>
                </a:cubicBezTo>
                <a:cubicBezTo>
                  <a:pt x="2757430" y="245511"/>
                  <a:pt x="2744758" y="236128"/>
                  <a:pt x="2685326" y="219919"/>
                </a:cubicBezTo>
                <a:cubicBezTo>
                  <a:pt x="2666346" y="214743"/>
                  <a:pt x="2646622" y="212768"/>
                  <a:pt x="2627453" y="208344"/>
                </a:cubicBezTo>
                <a:cubicBezTo>
                  <a:pt x="2445968" y="166463"/>
                  <a:pt x="2609214" y="200067"/>
                  <a:pt x="2476982" y="173620"/>
                </a:cubicBezTo>
                <a:cubicBezTo>
                  <a:pt x="2448677" y="159468"/>
                  <a:pt x="2426612" y="145708"/>
                  <a:pt x="2395959" y="138896"/>
                </a:cubicBezTo>
                <a:cubicBezTo>
                  <a:pt x="2373049" y="133805"/>
                  <a:pt x="2349660" y="131180"/>
                  <a:pt x="2326511" y="127322"/>
                </a:cubicBezTo>
                <a:cubicBezTo>
                  <a:pt x="2311078" y="119605"/>
                  <a:pt x="2296739" y="109130"/>
                  <a:pt x="2280212" y="104172"/>
                </a:cubicBezTo>
                <a:cubicBezTo>
                  <a:pt x="2266073" y="99930"/>
                  <a:pt x="2138419" y="82180"/>
                  <a:pt x="2129742" y="81023"/>
                </a:cubicBezTo>
                <a:cubicBezTo>
                  <a:pt x="2021351" y="66570"/>
                  <a:pt x="2031827" y="68965"/>
                  <a:pt x="1909823" y="57874"/>
                </a:cubicBezTo>
                <a:cubicBezTo>
                  <a:pt x="1794457" y="29032"/>
                  <a:pt x="1848608" y="39954"/>
                  <a:pt x="1747777" y="23150"/>
                </a:cubicBezTo>
                <a:cubicBezTo>
                  <a:pt x="1628172" y="27008"/>
                  <a:pt x="1508434" y="27897"/>
                  <a:pt x="1388962" y="34724"/>
                </a:cubicBezTo>
                <a:cubicBezTo>
                  <a:pt x="1360894" y="36328"/>
                  <a:pt x="1334694" y="51185"/>
                  <a:pt x="1307939" y="57874"/>
                </a:cubicBezTo>
                <a:cubicBezTo>
                  <a:pt x="1262814" y="69155"/>
                  <a:pt x="1214764" y="74491"/>
                  <a:pt x="1169043" y="81023"/>
                </a:cubicBezTo>
                <a:cubicBezTo>
                  <a:pt x="1094541" y="105858"/>
                  <a:pt x="1172603" y="82359"/>
                  <a:pt x="1041721" y="104172"/>
                </a:cubicBezTo>
                <a:cubicBezTo>
                  <a:pt x="976768" y="114997"/>
                  <a:pt x="1015744" y="113561"/>
                  <a:pt x="960699" y="127322"/>
                </a:cubicBezTo>
                <a:cubicBezTo>
                  <a:pt x="941613" y="132093"/>
                  <a:pt x="921805" y="133720"/>
                  <a:pt x="902825" y="138896"/>
                </a:cubicBezTo>
                <a:cubicBezTo>
                  <a:pt x="879283" y="145316"/>
                  <a:pt x="856526" y="154330"/>
                  <a:pt x="833377" y="162046"/>
                </a:cubicBezTo>
                <a:lnTo>
                  <a:pt x="798653" y="173620"/>
                </a:lnTo>
                <a:cubicBezTo>
                  <a:pt x="787078" y="177478"/>
                  <a:pt x="775766" y="182236"/>
                  <a:pt x="763929" y="185195"/>
                </a:cubicBezTo>
                <a:cubicBezTo>
                  <a:pt x="730702" y="193502"/>
                  <a:pt x="676358" y="205831"/>
                  <a:pt x="648182" y="219919"/>
                </a:cubicBezTo>
                <a:cubicBezTo>
                  <a:pt x="590970" y="248525"/>
                  <a:pt x="618252" y="237613"/>
                  <a:pt x="567159" y="254643"/>
                </a:cubicBezTo>
                <a:lnTo>
                  <a:pt x="462987" y="324091"/>
                </a:lnTo>
                <a:cubicBezTo>
                  <a:pt x="451412" y="331808"/>
                  <a:pt x="438100" y="337404"/>
                  <a:pt x="428263" y="347241"/>
                </a:cubicBezTo>
                <a:lnTo>
                  <a:pt x="358815" y="416689"/>
                </a:lnTo>
                <a:cubicBezTo>
                  <a:pt x="347240" y="428264"/>
                  <a:pt x="333171" y="437793"/>
                  <a:pt x="324091" y="451413"/>
                </a:cubicBezTo>
                <a:cubicBezTo>
                  <a:pt x="293226" y="497712"/>
                  <a:pt x="312517" y="478421"/>
                  <a:pt x="266217" y="509286"/>
                </a:cubicBezTo>
                <a:cubicBezTo>
                  <a:pt x="208743" y="595499"/>
                  <a:pt x="282611" y="489613"/>
                  <a:pt x="208344" y="578734"/>
                </a:cubicBezTo>
                <a:cubicBezTo>
                  <a:pt x="199438" y="589421"/>
                  <a:pt x="193885" y="602595"/>
                  <a:pt x="185195" y="613458"/>
                </a:cubicBezTo>
                <a:cubicBezTo>
                  <a:pt x="178378" y="621980"/>
                  <a:pt x="168862" y="628086"/>
                  <a:pt x="162045" y="636608"/>
                </a:cubicBezTo>
                <a:cubicBezTo>
                  <a:pt x="153355" y="647471"/>
                  <a:pt x="147802" y="660645"/>
                  <a:pt x="138896" y="671332"/>
                </a:cubicBezTo>
                <a:cubicBezTo>
                  <a:pt x="128417" y="683907"/>
                  <a:pt x="114222" y="693135"/>
                  <a:pt x="104172" y="706056"/>
                </a:cubicBezTo>
                <a:cubicBezTo>
                  <a:pt x="87091" y="728017"/>
                  <a:pt x="57873" y="775504"/>
                  <a:pt x="57873" y="775504"/>
                </a:cubicBezTo>
                <a:cubicBezTo>
                  <a:pt x="50157" y="798653"/>
                  <a:pt x="33101" y="820605"/>
                  <a:pt x="34724" y="844952"/>
                </a:cubicBezTo>
                <a:cubicBezTo>
                  <a:pt x="38582" y="902825"/>
                  <a:pt x="38096" y="961153"/>
                  <a:pt x="46299" y="1018572"/>
                </a:cubicBezTo>
                <a:cubicBezTo>
                  <a:pt x="56316" y="1088692"/>
                  <a:pt x="70112" y="1088684"/>
                  <a:pt x="115747" y="1134319"/>
                </a:cubicBezTo>
                <a:cubicBezTo>
                  <a:pt x="141344" y="1159916"/>
                  <a:pt x="152968" y="1176079"/>
                  <a:pt x="185195" y="1192193"/>
                </a:cubicBezTo>
                <a:cubicBezTo>
                  <a:pt x="196108" y="1197649"/>
                  <a:pt x="208344" y="1199909"/>
                  <a:pt x="219919" y="1203767"/>
                </a:cubicBezTo>
                <a:cubicBezTo>
                  <a:pt x="258415" y="1242265"/>
                  <a:pt x="225202" y="1215952"/>
                  <a:pt x="277792" y="1238491"/>
                </a:cubicBezTo>
                <a:cubicBezTo>
                  <a:pt x="377912" y="1281399"/>
                  <a:pt x="277381" y="1246072"/>
                  <a:pt x="358815" y="1273215"/>
                </a:cubicBezTo>
                <a:cubicBezTo>
                  <a:pt x="370390" y="1280932"/>
                  <a:pt x="380465" y="1291611"/>
                  <a:pt x="393539" y="1296365"/>
                </a:cubicBezTo>
                <a:cubicBezTo>
                  <a:pt x="423439" y="1307238"/>
                  <a:pt x="457679" y="1305286"/>
                  <a:pt x="486136" y="1319514"/>
                </a:cubicBezTo>
                <a:cubicBezTo>
                  <a:pt x="526471" y="1339681"/>
                  <a:pt x="545975" y="1351035"/>
                  <a:pt x="590309" y="1365813"/>
                </a:cubicBezTo>
                <a:cubicBezTo>
                  <a:pt x="605400" y="1370844"/>
                  <a:pt x="621370" y="1372817"/>
                  <a:pt x="636607" y="1377388"/>
                </a:cubicBezTo>
                <a:cubicBezTo>
                  <a:pt x="659979" y="1384400"/>
                  <a:pt x="682127" y="1395751"/>
                  <a:pt x="706055" y="1400537"/>
                </a:cubicBezTo>
                <a:cubicBezTo>
                  <a:pt x="725346" y="1404395"/>
                  <a:pt x="744759" y="1407688"/>
                  <a:pt x="763929" y="1412112"/>
                </a:cubicBezTo>
                <a:cubicBezTo>
                  <a:pt x="794930" y="1419266"/>
                  <a:pt x="825143" y="1430030"/>
                  <a:pt x="856526" y="1435261"/>
                </a:cubicBezTo>
                <a:cubicBezTo>
                  <a:pt x="1022231" y="1462879"/>
                  <a:pt x="815773" y="1429439"/>
                  <a:pt x="1018572" y="1458410"/>
                </a:cubicBezTo>
                <a:cubicBezTo>
                  <a:pt x="1041805" y="1461729"/>
                  <a:pt x="1064787" y="1466666"/>
                  <a:pt x="1088020" y="1469985"/>
                </a:cubicBezTo>
                <a:cubicBezTo>
                  <a:pt x="1143724" y="1477943"/>
                  <a:pt x="1230079" y="1487055"/>
                  <a:pt x="1284790" y="1493134"/>
                </a:cubicBezTo>
                <a:lnTo>
                  <a:pt x="2060293" y="1481560"/>
                </a:lnTo>
                <a:cubicBezTo>
                  <a:pt x="2095219" y="1480641"/>
                  <a:pt x="2129701" y="1473462"/>
                  <a:pt x="2164466" y="1469985"/>
                </a:cubicBezTo>
                <a:cubicBezTo>
                  <a:pt x="2351735" y="1451258"/>
                  <a:pt x="2228615" y="1467434"/>
                  <a:pt x="2372810" y="1446836"/>
                </a:cubicBezTo>
                <a:cubicBezTo>
                  <a:pt x="2384385" y="1442978"/>
                  <a:pt x="2395698" y="1438220"/>
                  <a:pt x="2407534" y="1435261"/>
                </a:cubicBezTo>
                <a:cubicBezTo>
                  <a:pt x="2473593" y="1418746"/>
                  <a:pt x="2452315" y="1429929"/>
                  <a:pt x="2511706" y="1412112"/>
                </a:cubicBezTo>
                <a:cubicBezTo>
                  <a:pt x="2535079" y="1405100"/>
                  <a:pt x="2558005" y="1396678"/>
                  <a:pt x="2581154" y="1388962"/>
                </a:cubicBezTo>
                <a:lnTo>
                  <a:pt x="2720050" y="1342663"/>
                </a:lnTo>
                <a:lnTo>
                  <a:pt x="2789499" y="1319514"/>
                </a:lnTo>
                <a:cubicBezTo>
                  <a:pt x="2804932" y="1311798"/>
                  <a:pt x="2819938" y="1303162"/>
                  <a:pt x="2835797" y="1296365"/>
                </a:cubicBezTo>
                <a:cubicBezTo>
                  <a:pt x="2881875" y="1276617"/>
                  <a:pt x="2862470" y="1295861"/>
                  <a:pt x="2905245" y="1261641"/>
                </a:cubicBezTo>
                <a:cubicBezTo>
                  <a:pt x="2925259" y="1245630"/>
                  <a:pt x="2938878" y="1225932"/>
                  <a:pt x="2951544" y="1203767"/>
                </a:cubicBezTo>
                <a:cubicBezTo>
                  <a:pt x="2960104" y="1188786"/>
                  <a:pt x="2966132" y="1172450"/>
                  <a:pt x="2974693" y="1157469"/>
                </a:cubicBezTo>
                <a:cubicBezTo>
                  <a:pt x="2981595" y="1145391"/>
                  <a:pt x="2990126" y="1134319"/>
                  <a:pt x="2997843" y="1122744"/>
                </a:cubicBezTo>
                <a:lnTo>
                  <a:pt x="3032567" y="1018572"/>
                </a:lnTo>
                <a:cubicBezTo>
                  <a:pt x="3036425" y="1006997"/>
                  <a:pt x="3041183" y="995685"/>
                  <a:pt x="3044142" y="983848"/>
                </a:cubicBezTo>
                <a:cubicBezTo>
                  <a:pt x="3060487" y="918464"/>
                  <a:pt x="3052596" y="953149"/>
                  <a:pt x="3067291" y="879676"/>
                </a:cubicBezTo>
                <a:cubicBezTo>
                  <a:pt x="3065552" y="832718"/>
                  <a:pt x="3087475" y="633547"/>
                  <a:pt x="3044142" y="532436"/>
                </a:cubicBezTo>
                <a:cubicBezTo>
                  <a:pt x="3033176" y="506848"/>
                  <a:pt x="3015725" y="473765"/>
                  <a:pt x="2997843" y="451413"/>
                </a:cubicBezTo>
                <a:cubicBezTo>
                  <a:pt x="2991026" y="442891"/>
                  <a:pt x="2981241" y="436993"/>
                  <a:pt x="2974693" y="428263"/>
                </a:cubicBezTo>
                <a:cubicBezTo>
                  <a:pt x="2958000" y="406005"/>
                  <a:pt x="2943828" y="381964"/>
                  <a:pt x="2928395" y="358815"/>
                </a:cubicBezTo>
                <a:cubicBezTo>
                  <a:pt x="2920678" y="347240"/>
                  <a:pt x="2916820" y="331807"/>
                  <a:pt x="2905245" y="324091"/>
                </a:cubicBezTo>
                <a:lnTo>
                  <a:pt x="2835797" y="277793"/>
                </a:lnTo>
                <a:cubicBezTo>
                  <a:pt x="2824222" y="270076"/>
                  <a:pt x="2814270" y="259042"/>
                  <a:pt x="2801073" y="254643"/>
                </a:cubicBezTo>
                <a:cubicBezTo>
                  <a:pt x="2789498" y="250785"/>
                  <a:pt x="2777456" y="248118"/>
                  <a:pt x="2766349" y="243069"/>
                </a:cubicBezTo>
                <a:cubicBezTo>
                  <a:pt x="2734933" y="228789"/>
                  <a:pt x="2704618" y="212203"/>
                  <a:pt x="2673752" y="196770"/>
                </a:cubicBezTo>
                <a:cubicBezTo>
                  <a:pt x="2658319" y="189053"/>
                  <a:pt x="2643822" y="179076"/>
                  <a:pt x="2627453" y="173620"/>
                </a:cubicBezTo>
                <a:cubicBezTo>
                  <a:pt x="2615878" y="169762"/>
                  <a:pt x="2604460" y="165398"/>
                  <a:pt x="2592729" y="162046"/>
                </a:cubicBezTo>
                <a:cubicBezTo>
                  <a:pt x="2577433" y="157676"/>
                  <a:pt x="2561325" y="156057"/>
                  <a:pt x="2546430" y="150471"/>
                </a:cubicBezTo>
                <a:cubicBezTo>
                  <a:pt x="2530274" y="144413"/>
                  <a:pt x="2515990" y="134119"/>
                  <a:pt x="2500131" y="127322"/>
                </a:cubicBezTo>
                <a:cubicBezTo>
                  <a:pt x="2434834" y="99338"/>
                  <a:pt x="2497428" y="133542"/>
                  <a:pt x="2419109" y="104172"/>
                </a:cubicBezTo>
                <a:cubicBezTo>
                  <a:pt x="2402953" y="98114"/>
                  <a:pt x="2388669" y="87820"/>
                  <a:pt x="2372810" y="81023"/>
                </a:cubicBezTo>
                <a:cubicBezTo>
                  <a:pt x="2333782" y="64297"/>
                  <a:pt x="2335857" y="72564"/>
                  <a:pt x="2291787" y="57874"/>
                </a:cubicBezTo>
                <a:cubicBezTo>
                  <a:pt x="2272076" y="51304"/>
                  <a:pt x="2253815" y="40694"/>
                  <a:pt x="2233914" y="34724"/>
                </a:cubicBezTo>
                <a:cubicBezTo>
                  <a:pt x="2215070" y="29071"/>
                  <a:pt x="2195126" y="27921"/>
                  <a:pt x="2176040" y="23150"/>
                </a:cubicBezTo>
                <a:cubicBezTo>
                  <a:pt x="2068973" y="-3616"/>
                  <a:pt x="2262626" y="26739"/>
                  <a:pt x="2048719" y="0"/>
                </a:cubicBezTo>
                <a:lnTo>
                  <a:pt x="1377387" y="11575"/>
                </a:lnTo>
                <a:cubicBezTo>
                  <a:pt x="1361487" y="12088"/>
                  <a:pt x="1346617" y="19699"/>
                  <a:pt x="1331088" y="23150"/>
                </a:cubicBezTo>
                <a:cubicBezTo>
                  <a:pt x="1313079" y="27152"/>
                  <a:pt x="1247452" y="38598"/>
                  <a:pt x="1226916" y="46299"/>
                </a:cubicBezTo>
                <a:cubicBezTo>
                  <a:pt x="1210760" y="52357"/>
                  <a:pt x="1196773" y="63390"/>
                  <a:pt x="1180617" y="69448"/>
                </a:cubicBezTo>
                <a:cubicBezTo>
                  <a:pt x="1165722" y="75034"/>
                  <a:pt x="1149615" y="76653"/>
                  <a:pt x="1134319" y="81023"/>
                </a:cubicBezTo>
                <a:cubicBezTo>
                  <a:pt x="1122588" y="84375"/>
                  <a:pt x="1111326" y="89246"/>
                  <a:pt x="1099595" y="92598"/>
                </a:cubicBezTo>
                <a:cubicBezTo>
                  <a:pt x="1084299" y="96968"/>
                  <a:pt x="1068592" y="99802"/>
                  <a:pt x="1053296" y="104172"/>
                </a:cubicBezTo>
                <a:cubicBezTo>
                  <a:pt x="1041565" y="107524"/>
                  <a:pt x="1030303" y="112395"/>
                  <a:pt x="1018572" y="115747"/>
                </a:cubicBezTo>
                <a:cubicBezTo>
                  <a:pt x="896117" y="150735"/>
                  <a:pt x="1067870" y="95456"/>
                  <a:pt x="902825" y="150471"/>
                </a:cubicBezTo>
                <a:lnTo>
                  <a:pt x="833377" y="173620"/>
                </a:lnTo>
                <a:cubicBezTo>
                  <a:pt x="818541" y="177329"/>
                  <a:pt x="768960" y="188467"/>
                  <a:pt x="752354" y="196770"/>
                </a:cubicBezTo>
                <a:cubicBezTo>
                  <a:pt x="739912" y="202991"/>
                  <a:pt x="729842" y="213258"/>
                  <a:pt x="717630" y="219919"/>
                </a:cubicBezTo>
                <a:cubicBezTo>
                  <a:pt x="687335" y="236444"/>
                  <a:pt x="649435" y="241817"/>
                  <a:pt x="625033" y="266218"/>
                </a:cubicBezTo>
                <a:cubicBezTo>
                  <a:pt x="617316" y="273934"/>
                  <a:pt x="610613" y="282819"/>
                  <a:pt x="601883" y="289367"/>
                </a:cubicBezTo>
                <a:cubicBezTo>
                  <a:pt x="579625" y="306060"/>
                  <a:pt x="552108" y="315993"/>
                  <a:pt x="532435" y="335666"/>
                </a:cubicBezTo>
                <a:cubicBezTo>
                  <a:pt x="520860" y="347241"/>
                  <a:pt x="510632" y="360340"/>
                  <a:pt x="497711" y="370390"/>
                </a:cubicBezTo>
                <a:cubicBezTo>
                  <a:pt x="475750" y="387471"/>
                  <a:pt x="428263" y="416689"/>
                  <a:pt x="428263" y="416689"/>
                </a:cubicBezTo>
                <a:cubicBezTo>
                  <a:pt x="420547" y="428264"/>
                  <a:pt x="414951" y="441576"/>
                  <a:pt x="405114" y="451413"/>
                </a:cubicBezTo>
                <a:cubicBezTo>
                  <a:pt x="359554" y="496973"/>
                  <a:pt x="381604" y="451893"/>
                  <a:pt x="347240" y="497712"/>
                </a:cubicBezTo>
                <a:cubicBezTo>
                  <a:pt x="268715" y="602412"/>
                  <a:pt x="330882" y="537222"/>
                  <a:pt x="277792" y="590309"/>
                </a:cubicBezTo>
                <a:cubicBezTo>
                  <a:pt x="242387" y="696521"/>
                  <a:pt x="301570" y="531176"/>
                  <a:pt x="231493" y="671332"/>
                </a:cubicBezTo>
                <a:cubicBezTo>
                  <a:pt x="220580" y="693157"/>
                  <a:pt x="221879" y="720477"/>
                  <a:pt x="208344" y="740780"/>
                </a:cubicBezTo>
                <a:cubicBezTo>
                  <a:pt x="200628" y="752355"/>
                  <a:pt x="190845" y="762792"/>
                  <a:pt x="185195" y="775504"/>
                </a:cubicBezTo>
                <a:cubicBezTo>
                  <a:pt x="163832" y="823569"/>
                  <a:pt x="160373" y="853310"/>
                  <a:pt x="150471" y="902825"/>
                </a:cubicBezTo>
                <a:cubicBezTo>
                  <a:pt x="154329" y="968415"/>
                  <a:pt x="154217" y="1034360"/>
                  <a:pt x="162045" y="1099595"/>
                </a:cubicBezTo>
                <a:cubicBezTo>
                  <a:pt x="177787" y="1230776"/>
                  <a:pt x="172261" y="1154751"/>
                  <a:pt x="208344" y="1226917"/>
                </a:cubicBezTo>
                <a:cubicBezTo>
                  <a:pt x="213800" y="1237830"/>
                  <a:pt x="213994" y="1250976"/>
                  <a:pt x="219919" y="1261641"/>
                </a:cubicBezTo>
                <a:cubicBezTo>
                  <a:pt x="232501" y="1284289"/>
                  <a:pt x="282490" y="1362376"/>
                  <a:pt x="312516" y="1377388"/>
                </a:cubicBezTo>
                <a:cubicBezTo>
                  <a:pt x="343382" y="1392821"/>
                  <a:pt x="371635" y="1415316"/>
                  <a:pt x="405114" y="1423686"/>
                </a:cubicBezTo>
                <a:cubicBezTo>
                  <a:pt x="435980" y="1431403"/>
                  <a:pt x="467528" y="1436775"/>
                  <a:pt x="497711" y="1446836"/>
                </a:cubicBezTo>
                <a:cubicBezTo>
                  <a:pt x="520860" y="1454552"/>
                  <a:pt x="543090" y="1465973"/>
                  <a:pt x="567159" y="1469985"/>
                </a:cubicBezTo>
                <a:cubicBezTo>
                  <a:pt x="667290" y="1486674"/>
                  <a:pt x="613320" y="1478649"/>
                  <a:pt x="729205" y="1493134"/>
                </a:cubicBezTo>
                <a:lnTo>
                  <a:pt x="1342663" y="1481560"/>
                </a:lnTo>
                <a:cubicBezTo>
                  <a:pt x="1808485" y="1468798"/>
                  <a:pt x="1384158" y="1475720"/>
                  <a:pt x="1713053" y="1458410"/>
                </a:cubicBezTo>
                <a:cubicBezTo>
                  <a:pt x="1813302" y="1453134"/>
                  <a:pt x="1913726" y="1451727"/>
                  <a:pt x="2013995" y="1446836"/>
                </a:cubicBezTo>
                <a:cubicBezTo>
                  <a:pt x="2101210" y="1442582"/>
                  <a:pt x="2399014" y="1419944"/>
                  <a:pt x="2453833" y="1412112"/>
                </a:cubicBezTo>
                <a:lnTo>
                  <a:pt x="2708476" y="1377388"/>
                </a:lnTo>
                <a:cubicBezTo>
                  <a:pt x="2727767" y="1369671"/>
                  <a:pt x="2746823" y="1361339"/>
                  <a:pt x="2766349" y="1354238"/>
                </a:cubicBezTo>
                <a:cubicBezTo>
                  <a:pt x="2789281" y="1345899"/>
                  <a:pt x="2835797" y="1331089"/>
                  <a:pt x="2835797" y="1331089"/>
                </a:cubicBezTo>
                <a:cubicBezTo>
                  <a:pt x="2878621" y="1288265"/>
                  <a:pt x="2849865" y="1313995"/>
                  <a:pt x="2928395" y="1261641"/>
                </a:cubicBezTo>
                <a:lnTo>
                  <a:pt x="2963119" y="1238491"/>
                </a:lnTo>
                <a:cubicBezTo>
                  <a:pt x="2970835" y="1226916"/>
                  <a:pt x="2980047" y="1216209"/>
                  <a:pt x="2986268" y="1203767"/>
                </a:cubicBezTo>
                <a:cubicBezTo>
                  <a:pt x="2995560" y="1185183"/>
                  <a:pt x="3002317" y="1165420"/>
                  <a:pt x="3009417" y="1145894"/>
                </a:cubicBezTo>
                <a:cubicBezTo>
                  <a:pt x="3017756" y="1122962"/>
                  <a:pt x="3024850" y="1099595"/>
                  <a:pt x="3032567" y="1076446"/>
                </a:cubicBezTo>
                <a:cubicBezTo>
                  <a:pt x="3036425" y="1064871"/>
                  <a:pt x="3041183" y="1053559"/>
                  <a:pt x="3044142" y="1041722"/>
                </a:cubicBezTo>
                <a:lnTo>
                  <a:pt x="3055716" y="995423"/>
                </a:lnTo>
                <a:cubicBezTo>
                  <a:pt x="3075706" y="815514"/>
                  <a:pt x="3074891" y="870333"/>
                  <a:pt x="3055716" y="601884"/>
                </a:cubicBezTo>
                <a:cubicBezTo>
                  <a:pt x="3054847" y="589714"/>
                  <a:pt x="3050419" y="577622"/>
                  <a:pt x="3044142" y="567160"/>
                </a:cubicBezTo>
                <a:cubicBezTo>
                  <a:pt x="3038527" y="557802"/>
                  <a:pt x="3027978" y="552394"/>
                  <a:pt x="3020992" y="544010"/>
                </a:cubicBezTo>
                <a:cubicBezTo>
                  <a:pt x="2998487" y="517004"/>
                  <a:pt x="2989292" y="495501"/>
                  <a:pt x="2963119" y="474562"/>
                </a:cubicBezTo>
                <a:cubicBezTo>
                  <a:pt x="2952256" y="465872"/>
                  <a:pt x="2939258" y="460103"/>
                  <a:pt x="2928395" y="451413"/>
                </a:cubicBezTo>
                <a:cubicBezTo>
                  <a:pt x="2919873" y="444596"/>
                  <a:pt x="2913629" y="435249"/>
                  <a:pt x="2905245" y="428263"/>
                </a:cubicBezTo>
                <a:cubicBezTo>
                  <a:pt x="2890425" y="415913"/>
                  <a:pt x="2873767" y="405889"/>
                  <a:pt x="2858947" y="393539"/>
                </a:cubicBezTo>
                <a:cubicBezTo>
                  <a:pt x="2850564" y="386553"/>
                  <a:pt x="2844527" y="376938"/>
                  <a:pt x="2835797" y="370390"/>
                </a:cubicBezTo>
                <a:cubicBezTo>
                  <a:pt x="2813539" y="353697"/>
                  <a:pt x="2789498" y="339524"/>
                  <a:pt x="2766349" y="324091"/>
                </a:cubicBezTo>
                <a:cubicBezTo>
                  <a:pt x="2754774" y="316375"/>
                  <a:pt x="2744822" y="305341"/>
                  <a:pt x="2731625" y="300942"/>
                </a:cubicBezTo>
                <a:cubicBezTo>
                  <a:pt x="2720050" y="297084"/>
                  <a:pt x="2707566" y="295292"/>
                  <a:pt x="2696901" y="289367"/>
                </a:cubicBezTo>
                <a:cubicBezTo>
                  <a:pt x="2672580" y="275856"/>
                  <a:pt x="2653847" y="251867"/>
                  <a:pt x="2627453" y="243069"/>
                </a:cubicBezTo>
                <a:cubicBezTo>
                  <a:pt x="2615878" y="239211"/>
                  <a:pt x="2603642" y="236950"/>
                  <a:pt x="2592729" y="231494"/>
                </a:cubicBezTo>
                <a:cubicBezTo>
                  <a:pt x="2580287" y="225273"/>
                  <a:pt x="2570717" y="213994"/>
                  <a:pt x="2558005" y="208344"/>
                </a:cubicBezTo>
                <a:cubicBezTo>
                  <a:pt x="2535707" y="198434"/>
                  <a:pt x="2510382" y="196107"/>
                  <a:pt x="2488557" y="185195"/>
                </a:cubicBezTo>
                <a:cubicBezTo>
                  <a:pt x="2473124" y="177479"/>
                  <a:pt x="2458278" y="168454"/>
                  <a:pt x="2442258" y="162046"/>
                </a:cubicBezTo>
                <a:cubicBezTo>
                  <a:pt x="2419602" y="152983"/>
                  <a:pt x="2395959" y="146612"/>
                  <a:pt x="2372810" y="138896"/>
                </a:cubicBezTo>
                <a:lnTo>
                  <a:pt x="2303362" y="115747"/>
                </a:lnTo>
                <a:lnTo>
                  <a:pt x="2233914" y="92598"/>
                </a:lnTo>
                <a:cubicBezTo>
                  <a:pt x="2206390" y="83424"/>
                  <a:pt x="2181961" y="74293"/>
                  <a:pt x="2152891" y="69448"/>
                </a:cubicBezTo>
                <a:cubicBezTo>
                  <a:pt x="2122208" y="64334"/>
                  <a:pt x="2091126" y="61985"/>
                  <a:pt x="2060293" y="57874"/>
                </a:cubicBezTo>
                <a:cubicBezTo>
                  <a:pt x="1907366" y="37484"/>
                  <a:pt x="2047232" y="51527"/>
                  <a:pt x="1828800" y="34724"/>
                </a:cubicBezTo>
                <a:lnTo>
                  <a:pt x="1412111" y="46299"/>
                </a:lnTo>
                <a:cubicBezTo>
                  <a:pt x="1322852" y="50451"/>
                  <a:pt x="1349735" y="59883"/>
                  <a:pt x="1273215" y="69448"/>
                </a:cubicBezTo>
                <a:cubicBezTo>
                  <a:pt x="1230928" y="74734"/>
                  <a:pt x="1188334" y="77165"/>
                  <a:pt x="1145893" y="81023"/>
                </a:cubicBezTo>
                <a:cubicBezTo>
                  <a:pt x="1032983" y="109252"/>
                  <a:pt x="1173971" y="74784"/>
                  <a:pt x="1041721" y="104172"/>
                </a:cubicBezTo>
                <a:cubicBezTo>
                  <a:pt x="1026192" y="107623"/>
                  <a:pt x="1010952" y="112296"/>
                  <a:pt x="995423" y="115747"/>
                </a:cubicBezTo>
                <a:cubicBezTo>
                  <a:pt x="976218" y="120015"/>
                  <a:pt x="956719" y="122898"/>
                  <a:pt x="937549" y="127322"/>
                </a:cubicBezTo>
                <a:cubicBezTo>
                  <a:pt x="852693" y="146904"/>
                  <a:pt x="867627" y="142912"/>
                  <a:pt x="810228" y="162046"/>
                </a:cubicBezTo>
                <a:cubicBezTo>
                  <a:pt x="802511" y="169762"/>
                  <a:pt x="796839" y="180315"/>
                  <a:pt x="787078" y="185195"/>
                </a:cubicBezTo>
                <a:cubicBezTo>
                  <a:pt x="772850" y="192309"/>
                  <a:pt x="756076" y="192400"/>
                  <a:pt x="740780" y="196770"/>
                </a:cubicBezTo>
                <a:cubicBezTo>
                  <a:pt x="729048" y="200122"/>
                  <a:pt x="717630" y="204486"/>
                  <a:pt x="706055" y="208344"/>
                </a:cubicBezTo>
                <a:cubicBezTo>
                  <a:pt x="663234" y="251167"/>
                  <a:pt x="691985" y="225442"/>
                  <a:pt x="613458" y="277793"/>
                </a:cubicBezTo>
                <a:lnTo>
                  <a:pt x="578734" y="300942"/>
                </a:lnTo>
                <a:cubicBezTo>
                  <a:pt x="567159" y="308658"/>
                  <a:pt x="557207" y="319692"/>
                  <a:pt x="544010" y="324091"/>
                </a:cubicBezTo>
                <a:lnTo>
                  <a:pt x="509286" y="335666"/>
                </a:lnTo>
                <a:lnTo>
                  <a:pt x="428263" y="416689"/>
                </a:lnTo>
                <a:cubicBezTo>
                  <a:pt x="416688" y="428264"/>
                  <a:pt x="402619" y="437793"/>
                  <a:pt x="393539" y="451413"/>
                </a:cubicBezTo>
                <a:lnTo>
                  <a:pt x="347240" y="520861"/>
                </a:lnTo>
                <a:cubicBezTo>
                  <a:pt x="343382" y="532436"/>
                  <a:pt x="341943" y="545123"/>
                  <a:pt x="335666" y="555585"/>
                </a:cubicBezTo>
                <a:cubicBezTo>
                  <a:pt x="330051" y="564943"/>
                  <a:pt x="317396" y="568973"/>
                  <a:pt x="312516" y="578734"/>
                </a:cubicBezTo>
                <a:cubicBezTo>
                  <a:pt x="259314" y="685137"/>
                  <a:pt x="318519" y="619030"/>
                  <a:pt x="266217" y="671332"/>
                </a:cubicBezTo>
                <a:cubicBezTo>
                  <a:pt x="228966" y="783093"/>
                  <a:pt x="288697" y="609345"/>
                  <a:pt x="231493" y="752355"/>
                </a:cubicBezTo>
                <a:cubicBezTo>
                  <a:pt x="222430" y="775011"/>
                  <a:pt x="216060" y="798654"/>
                  <a:pt x="208344" y="821803"/>
                </a:cubicBezTo>
                <a:lnTo>
                  <a:pt x="196769" y="856527"/>
                </a:lnTo>
                <a:cubicBezTo>
                  <a:pt x="200627" y="960699"/>
                  <a:pt x="198906" y="1065228"/>
                  <a:pt x="208344" y="1169043"/>
                </a:cubicBezTo>
                <a:cubicBezTo>
                  <a:pt x="212398" y="1213632"/>
                  <a:pt x="237941" y="1245819"/>
                  <a:pt x="254643" y="1284790"/>
                </a:cubicBezTo>
                <a:cubicBezTo>
                  <a:pt x="259449" y="1296004"/>
                  <a:pt x="260761" y="1308601"/>
                  <a:pt x="266217" y="1319514"/>
                </a:cubicBezTo>
                <a:cubicBezTo>
                  <a:pt x="285357" y="1357793"/>
                  <a:pt x="317075" y="1381947"/>
                  <a:pt x="347240" y="1412112"/>
                </a:cubicBezTo>
                <a:cubicBezTo>
                  <a:pt x="354957" y="1419829"/>
                  <a:pt x="361310" y="1429208"/>
                  <a:pt x="370390" y="1435261"/>
                </a:cubicBezTo>
                <a:cubicBezTo>
                  <a:pt x="381965" y="1442977"/>
                  <a:pt x="394251" y="1449720"/>
                  <a:pt x="405114" y="1458410"/>
                </a:cubicBezTo>
                <a:cubicBezTo>
                  <a:pt x="441004" y="1487122"/>
                  <a:pt x="415481" y="1480956"/>
                  <a:pt x="462987" y="1504709"/>
                </a:cubicBezTo>
                <a:cubicBezTo>
                  <a:pt x="473900" y="1510165"/>
                  <a:pt x="486798" y="1510828"/>
                  <a:pt x="497711" y="1516284"/>
                </a:cubicBezTo>
                <a:cubicBezTo>
                  <a:pt x="510153" y="1522505"/>
                  <a:pt x="519238" y="1535034"/>
                  <a:pt x="532435" y="1539433"/>
                </a:cubicBezTo>
                <a:cubicBezTo>
                  <a:pt x="554699" y="1546854"/>
                  <a:pt x="578734" y="1547150"/>
                  <a:pt x="601883" y="1551008"/>
                </a:cubicBezTo>
                <a:lnTo>
                  <a:pt x="1122744" y="1539433"/>
                </a:lnTo>
                <a:cubicBezTo>
                  <a:pt x="1150006" y="1538384"/>
                  <a:pt x="1176672" y="1531046"/>
                  <a:pt x="1203767" y="1527858"/>
                </a:cubicBezTo>
                <a:cubicBezTo>
                  <a:pt x="1242276" y="1523328"/>
                  <a:pt x="1280932" y="1520142"/>
                  <a:pt x="1319514" y="1516284"/>
                </a:cubicBezTo>
                <a:cubicBezTo>
                  <a:pt x="1408393" y="1494063"/>
                  <a:pt x="1322428" y="1513868"/>
                  <a:pt x="1446835" y="1493134"/>
                </a:cubicBezTo>
                <a:cubicBezTo>
                  <a:pt x="1466241" y="1489900"/>
                  <a:pt x="1485504" y="1485828"/>
                  <a:pt x="1504709" y="1481560"/>
                </a:cubicBezTo>
                <a:cubicBezTo>
                  <a:pt x="1520238" y="1478109"/>
                  <a:pt x="1535356" y="1472831"/>
                  <a:pt x="1551007" y="1469985"/>
                </a:cubicBezTo>
                <a:cubicBezTo>
                  <a:pt x="1613559" y="1458612"/>
                  <a:pt x="1685691" y="1453044"/>
                  <a:pt x="1747777" y="1446836"/>
                </a:cubicBezTo>
                <a:cubicBezTo>
                  <a:pt x="1808999" y="1426428"/>
                  <a:pt x="1762323" y="1439981"/>
                  <a:pt x="1851949" y="1423686"/>
                </a:cubicBezTo>
                <a:cubicBezTo>
                  <a:pt x="1971533" y="1401944"/>
                  <a:pt x="1847075" y="1417817"/>
                  <a:pt x="2037144" y="1400537"/>
                </a:cubicBezTo>
                <a:cubicBezTo>
                  <a:pt x="2056435" y="1396679"/>
                  <a:pt x="2075374" y="1390053"/>
                  <a:pt x="2095017" y="1388962"/>
                </a:cubicBezTo>
                <a:cubicBezTo>
                  <a:pt x="2283936" y="1378466"/>
                  <a:pt x="2662177" y="1365813"/>
                  <a:pt x="2662177" y="1365813"/>
                </a:cubicBezTo>
                <a:cubicBezTo>
                  <a:pt x="2689185" y="1361955"/>
                  <a:pt x="2716617" y="1360373"/>
                  <a:pt x="2743200" y="1354238"/>
                </a:cubicBezTo>
                <a:cubicBezTo>
                  <a:pt x="2766977" y="1348751"/>
                  <a:pt x="2812648" y="1331089"/>
                  <a:pt x="2812648" y="1331089"/>
                </a:cubicBezTo>
                <a:cubicBezTo>
                  <a:pt x="2891970" y="1278206"/>
                  <a:pt x="2793591" y="1342999"/>
                  <a:pt x="2905245" y="1273215"/>
                </a:cubicBezTo>
                <a:cubicBezTo>
                  <a:pt x="2917041" y="1265842"/>
                  <a:pt x="2929407" y="1259119"/>
                  <a:pt x="2939969" y="1250066"/>
                </a:cubicBezTo>
                <a:cubicBezTo>
                  <a:pt x="2956540" y="1235862"/>
                  <a:pt x="2974161" y="1221927"/>
                  <a:pt x="2986268" y="1203767"/>
                </a:cubicBezTo>
                <a:cubicBezTo>
                  <a:pt x="3015470" y="1159963"/>
                  <a:pt x="2999580" y="1178879"/>
                  <a:pt x="3032567" y="1145894"/>
                </a:cubicBezTo>
                <a:cubicBezTo>
                  <a:pt x="3036425" y="1134319"/>
                  <a:pt x="3041959" y="1123174"/>
                  <a:pt x="3044142" y="1111170"/>
                </a:cubicBezTo>
                <a:cubicBezTo>
                  <a:pt x="3062587" y="1009722"/>
                  <a:pt x="3057663" y="971460"/>
                  <a:pt x="3044142" y="856527"/>
                </a:cubicBezTo>
                <a:cubicBezTo>
                  <a:pt x="3042716" y="844410"/>
                  <a:pt x="3035526" y="833640"/>
                  <a:pt x="3032567" y="821803"/>
                </a:cubicBezTo>
                <a:cubicBezTo>
                  <a:pt x="3027795" y="802717"/>
                  <a:pt x="3025764" y="783015"/>
                  <a:pt x="3020992" y="763929"/>
                </a:cubicBezTo>
                <a:cubicBezTo>
                  <a:pt x="3018033" y="752092"/>
                  <a:pt x="3012769" y="740936"/>
                  <a:pt x="3009417" y="729205"/>
                </a:cubicBezTo>
                <a:cubicBezTo>
                  <a:pt x="3005047" y="713909"/>
                  <a:pt x="3002414" y="698143"/>
                  <a:pt x="2997843" y="682906"/>
                </a:cubicBezTo>
                <a:cubicBezTo>
                  <a:pt x="2990831" y="659533"/>
                  <a:pt x="2988228" y="633761"/>
                  <a:pt x="2974693" y="613458"/>
                </a:cubicBezTo>
                <a:cubicBezTo>
                  <a:pt x="2959260" y="590309"/>
                  <a:pt x="2948068" y="563683"/>
                  <a:pt x="2928395" y="544010"/>
                </a:cubicBezTo>
                <a:cubicBezTo>
                  <a:pt x="2920678" y="536294"/>
                  <a:pt x="2912062" y="529382"/>
                  <a:pt x="2905245" y="520861"/>
                </a:cubicBezTo>
                <a:cubicBezTo>
                  <a:pt x="2847613" y="448822"/>
                  <a:pt x="2923423" y="526754"/>
                  <a:pt x="2847372" y="439838"/>
                </a:cubicBezTo>
                <a:cubicBezTo>
                  <a:pt x="2808077" y="394929"/>
                  <a:pt x="2808499" y="398490"/>
                  <a:pt x="2766349" y="370390"/>
                </a:cubicBezTo>
                <a:cubicBezTo>
                  <a:pt x="2727767" y="312517"/>
                  <a:pt x="2754774" y="343382"/>
                  <a:pt x="2673752" y="289367"/>
                </a:cubicBezTo>
                <a:lnTo>
                  <a:pt x="2604304" y="243069"/>
                </a:lnTo>
                <a:cubicBezTo>
                  <a:pt x="2592729" y="235352"/>
                  <a:pt x="2582777" y="224318"/>
                  <a:pt x="2569580" y="219919"/>
                </a:cubicBezTo>
                <a:cubicBezTo>
                  <a:pt x="2558005" y="216061"/>
                  <a:pt x="2546070" y="213150"/>
                  <a:pt x="2534855" y="208344"/>
                </a:cubicBezTo>
                <a:cubicBezTo>
                  <a:pt x="2518996" y="201547"/>
                  <a:pt x="2503538" y="193755"/>
                  <a:pt x="2488557" y="185195"/>
                </a:cubicBezTo>
                <a:cubicBezTo>
                  <a:pt x="2476479" y="178293"/>
                  <a:pt x="2466545" y="167696"/>
                  <a:pt x="2453833" y="162046"/>
                </a:cubicBezTo>
                <a:cubicBezTo>
                  <a:pt x="2431535" y="152136"/>
                  <a:pt x="2407534" y="146612"/>
                  <a:pt x="2384385" y="138896"/>
                </a:cubicBezTo>
                <a:cubicBezTo>
                  <a:pt x="2372810" y="135038"/>
                  <a:pt x="2361696" y="129328"/>
                  <a:pt x="2349661" y="127322"/>
                </a:cubicBezTo>
                <a:cubicBezTo>
                  <a:pt x="2326511" y="123464"/>
                  <a:pt x="2303160" y="120664"/>
                  <a:pt x="2280212" y="115747"/>
                </a:cubicBezTo>
                <a:cubicBezTo>
                  <a:pt x="2212258" y="101186"/>
                  <a:pt x="2184025" y="87295"/>
                  <a:pt x="2118167" y="81023"/>
                </a:cubicBezTo>
                <a:cubicBezTo>
                  <a:pt x="2060426" y="75524"/>
                  <a:pt x="2002331" y="74473"/>
                  <a:pt x="1944547" y="69448"/>
                </a:cubicBezTo>
                <a:cubicBezTo>
                  <a:pt x="1913558" y="66753"/>
                  <a:pt x="1882842" y="61508"/>
                  <a:pt x="1851949" y="57874"/>
                </a:cubicBezTo>
                <a:cubicBezTo>
                  <a:pt x="1730220" y="43553"/>
                  <a:pt x="1744539" y="46029"/>
                  <a:pt x="1608881" y="34724"/>
                </a:cubicBezTo>
                <a:cubicBezTo>
                  <a:pt x="1593448" y="30866"/>
                  <a:pt x="1578181" y="26270"/>
                  <a:pt x="1562582" y="23150"/>
                </a:cubicBezTo>
                <a:cubicBezTo>
                  <a:pt x="1522426" y="15119"/>
                  <a:pt x="1451033" y="5560"/>
                  <a:pt x="1412111" y="0"/>
                </a:cubicBezTo>
                <a:cubicBezTo>
                  <a:pt x="1269357" y="3858"/>
                  <a:pt x="1126338" y="2076"/>
                  <a:pt x="983848" y="11575"/>
                </a:cubicBezTo>
                <a:cubicBezTo>
                  <a:pt x="952103" y="13691"/>
                  <a:pt x="922448" y="28484"/>
                  <a:pt x="891250" y="34724"/>
                </a:cubicBezTo>
                <a:cubicBezTo>
                  <a:pt x="748365" y="63302"/>
                  <a:pt x="926743" y="28272"/>
                  <a:pt x="763929" y="57874"/>
                </a:cubicBezTo>
                <a:cubicBezTo>
                  <a:pt x="744573" y="61393"/>
                  <a:pt x="725500" y="66457"/>
                  <a:pt x="706055" y="69448"/>
                </a:cubicBezTo>
                <a:cubicBezTo>
                  <a:pt x="675311" y="74178"/>
                  <a:pt x="644202" y="76293"/>
                  <a:pt x="613458" y="81023"/>
                </a:cubicBezTo>
                <a:cubicBezTo>
                  <a:pt x="590862" y="84499"/>
                  <a:pt x="533532" y="96898"/>
                  <a:pt x="509286" y="104172"/>
                </a:cubicBezTo>
                <a:cubicBezTo>
                  <a:pt x="465124" y="117420"/>
                  <a:pt x="432209" y="127269"/>
                  <a:pt x="393539" y="150471"/>
                </a:cubicBezTo>
                <a:cubicBezTo>
                  <a:pt x="294039" y="210171"/>
                  <a:pt x="359212" y="185064"/>
                  <a:pt x="289367" y="208344"/>
                </a:cubicBezTo>
                <a:cubicBezTo>
                  <a:pt x="281650" y="216061"/>
                  <a:pt x="275575" y="225879"/>
                  <a:pt x="266217" y="231494"/>
                </a:cubicBezTo>
                <a:cubicBezTo>
                  <a:pt x="255755" y="237771"/>
                  <a:pt x="241020" y="235447"/>
                  <a:pt x="231493" y="243069"/>
                </a:cubicBezTo>
                <a:cubicBezTo>
                  <a:pt x="203852" y="265182"/>
                  <a:pt x="210747" y="284560"/>
                  <a:pt x="196769" y="312517"/>
                </a:cubicBezTo>
                <a:cubicBezTo>
                  <a:pt x="190548" y="324959"/>
                  <a:pt x="180522" y="335163"/>
                  <a:pt x="173620" y="347241"/>
                </a:cubicBezTo>
                <a:cubicBezTo>
                  <a:pt x="165060" y="362222"/>
                  <a:pt x="157268" y="377680"/>
                  <a:pt x="150471" y="393539"/>
                </a:cubicBezTo>
                <a:cubicBezTo>
                  <a:pt x="145665" y="404753"/>
                  <a:pt x="144352" y="417350"/>
                  <a:pt x="138896" y="428263"/>
                </a:cubicBezTo>
                <a:cubicBezTo>
                  <a:pt x="132675" y="440706"/>
                  <a:pt x="123463" y="451413"/>
                  <a:pt x="115747" y="462988"/>
                </a:cubicBezTo>
                <a:cubicBezTo>
                  <a:pt x="111889" y="478421"/>
                  <a:pt x="109758" y="494391"/>
                  <a:pt x="104172" y="509286"/>
                </a:cubicBezTo>
                <a:cubicBezTo>
                  <a:pt x="72557" y="593591"/>
                  <a:pt x="88607" y="520058"/>
                  <a:pt x="69448" y="590309"/>
                </a:cubicBezTo>
                <a:cubicBezTo>
                  <a:pt x="61077" y="621004"/>
                  <a:pt x="56360" y="652723"/>
                  <a:pt x="46299" y="682906"/>
                </a:cubicBezTo>
                <a:cubicBezTo>
                  <a:pt x="15727" y="774619"/>
                  <a:pt x="27161" y="728285"/>
                  <a:pt x="11574" y="821803"/>
                </a:cubicBezTo>
                <a:cubicBezTo>
                  <a:pt x="15432" y="875818"/>
                  <a:pt x="15116" y="930295"/>
                  <a:pt x="23149" y="983848"/>
                </a:cubicBezTo>
                <a:cubicBezTo>
                  <a:pt x="35947" y="1069163"/>
                  <a:pt x="41173" y="1031470"/>
                  <a:pt x="69448" y="1088020"/>
                </a:cubicBezTo>
                <a:cubicBezTo>
                  <a:pt x="74904" y="1098933"/>
                  <a:pt x="75567" y="1111831"/>
                  <a:pt x="81023" y="1122744"/>
                </a:cubicBezTo>
                <a:cubicBezTo>
                  <a:pt x="87244" y="1135187"/>
                  <a:pt x="97951" y="1145026"/>
                  <a:pt x="104172" y="1157469"/>
                </a:cubicBezTo>
                <a:cubicBezTo>
                  <a:pt x="109628" y="1168382"/>
                  <a:pt x="110291" y="1181280"/>
                  <a:pt x="115747" y="1192193"/>
                </a:cubicBezTo>
                <a:cubicBezTo>
                  <a:pt x="121968" y="1204635"/>
                  <a:pt x="131739" y="1214988"/>
                  <a:pt x="138896" y="1226917"/>
                </a:cubicBezTo>
                <a:cubicBezTo>
                  <a:pt x="143335" y="1234315"/>
                  <a:pt x="146613" y="1242350"/>
                  <a:pt x="150471" y="1250066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204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DOCUMENTO COORDINADORA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00302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smtClean="0">
                <a:solidFill>
                  <a:srgbClr val="FD8008"/>
                </a:solidFill>
                <a:latin typeface="Tahoma"/>
                <a:ea typeface="Tahoma"/>
                <a:cs typeface="Tahoma"/>
                <a:sym typeface="Tahoma"/>
              </a:rPr>
              <a:t>Estructura del documento</a:t>
            </a:r>
            <a:endParaRPr lang="es-ES_tradnl" sz="28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87961607"/>
              </p:ext>
            </p:extLst>
          </p:nvPr>
        </p:nvGraphicFramePr>
        <p:xfrm>
          <a:off x="457200" y="1396999"/>
          <a:ext cx="8229599" cy="488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57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800" b="1" dirty="0">
                <a:solidFill>
                  <a:srgbClr val="FD8008"/>
                </a:solidFill>
                <a:latin typeface="Tahoma"/>
                <a:ea typeface="Tahoma"/>
                <a:cs typeface="Tahoma"/>
              </a:rPr>
              <a:t>Coordenadas para el nuevo sistema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195" y="1704370"/>
            <a:ext cx="8958805" cy="4876800"/>
          </a:xfrm>
        </p:spPr>
        <p:txBody>
          <a:bodyPr/>
          <a:lstStyle/>
          <a:p>
            <a:r>
              <a:rPr lang="es-ES_tradnl" sz="2200" dirty="0" smtClean="0">
                <a:latin typeface="Al Nile" charset="-78"/>
                <a:ea typeface="Al Nile" charset="-78"/>
                <a:cs typeface="Al Nile" charset="-78"/>
              </a:rPr>
              <a:t>Recuperar la cooperación no es solo una cuestión de recursos.</a:t>
            </a:r>
          </a:p>
          <a:p>
            <a:r>
              <a:rPr lang="es-ES_tradnl" sz="2200" dirty="0" smtClean="0">
                <a:latin typeface="Al Nile" charset="-78"/>
                <a:ea typeface="Al Nile" charset="-78"/>
                <a:cs typeface="Al Nile" charset="-78"/>
              </a:rPr>
              <a:t>Diagnostico </a:t>
            </a:r>
            <a:r>
              <a:rPr lang="es-ES_tradnl" sz="2200" dirty="0">
                <a:latin typeface="Al Nile" charset="-78"/>
                <a:ea typeface="Al Nile" charset="-78"/>
                <a:cs typeface="Al Nile" charset="-78"/>
              </a:rPr>
              <a:t>compartido con el </a:t>
            </a:r>
            <a:r>
              <a:rPr lang="es-ES_tradnl" sz="2200" dirty="0" smtClean="0">
                <a:latin typeface="Al Nile" charset="-78"/>
                <a:ea typeface="Al Nile" charset="-78"/>
                <a:cs typeface="Al Nile" charset="-78"/>
              </a:rPr>
              <a:t>Consejo de cooperación. </a:t>
            </a:r>
          </a:p>
          <a:p>
            <a:r>
              <a:rPr lang="es-ES_tradnl" sz="2200" dirty="0" smtClean="0">
                <a:latin typeface="Al Nile" charset="-78"/>
                <a:ea typeface="Al Nile" charset="-78"/>
                <a:cs typeface="Al Nile" charset="-78"/>
              </a:rPr>
              <a:t>Sistema abandonado, fragmentado, burocratizado.</a:t>
            </a:r>
            <a:endParaRPr lang="es-ES_tradnl" sz="2200" dirty="0">
              <a:latin typeface="Al Nile" charset="-78"/>
              <a:ea typeface="Al Nile" charset="-78"/>
              <a:cs typeface="Al Nile" charset="-78"/>
            </a:endParaRPr>
          </a:p>
          <a:p>
            <a:r>
              <a:rPr lang="es-ES_tradnl" sz="2200" dirty="0">
                <a:latin typeface="Al Nile" charset="-78"/>
                <a:ea typeface="Al Nile" charset="-78"/>
                <a:cs typeface="Al Nile" charset="-78"/>
              </a:rPr>
              <a:t>Desafíos de la </a:t>
            </a:r>
            <a:r>
              <a:rPr lang="es-ES_tradnl" sz="2200" dirty="0" smtClean="0">
                <a:latin typeface="Al Nile" charset="-78"/>
                <a:ea typeface="Al Nile" charset="-78"/>
                <a:cs typeface="Al Nile" charset="-78"/>
              </a:rPr>
              <a:t>crisis multiforme desde la cooperación. Cómo avanzar en la coherencia. </a:t>
            </a:r>
            <a:endParaRPr lang="es-ES_tradnl" sz="2200" dirty="0">
              <a:latin typeface="Al Nile" charset="-78"/>
              <a:ea typeface="Al Nile" charset="-78"/>
              <a:cs typeface="Al Nile" charset="-78"/>
            </a:endParaRPr>
          </a:p>
          <a:p>
            <a:r>
              <a:rPr lang="es-ES_tradnl" sz="2200" dirty="0" smtClean="0">
                <a:latin typeface="Al Nile" charset="-78"/>
                <a:ea typeface="Al Nile" charset="-78"/>
                <a:cs typeface="Al Nile" charset="-78"/>
              </a:rPr>
              <a:t>Conexión </a:t>
            </a:r>
            <a:r>
              <a:rPr lang="es-ES_tradnl" sz="2200" dirty="0">
                <a:latin typeface="Al Nile" charset="-78"/>
                <a:ea typeface="Al Nile" charset="-78"/>
                <a:cs typeface="Al Nile" charset="-78"/>
              </a:rPr>
              <a:t>con la sociedad y resiliencia social (salir del paso de la crítica Borrell). </a:t>
            </a:r>
            <a:endParaRPr lang="es-ES_tradnl" sz="2200" dirty="0" smtClean="0">
              <a:latin typeface="Al Nile" charset="-78"/>
              <a:ea typeface="Al Nile" charset="-78"/>
              <a:cs typeface="Al Nile" charset="-78"/>
            </a:endParaRPr>
          </a:p>
          <a:p>
            <a:r>
              <a:rPr lang="es-ES_tradnl" sz="2200" dirty="0">
                <a:latin typeface="Al Nile" charset="-78"/>
                <a:ea typeface="Al Nile" charset="-78"/>
                <a:cs typeface="Al Nile" charset="-78"/>
              </a:rPr>
              <a:t>Necesidad de tener una vela que empuje el liderazgo y los compromisos. </a:t>
            </a:r>
            <a:endParaRPr lang="es-ES_tradnl" sz="2200" dirty="0" smtClean="0">
              <a:latin typeface="Al Nile" charset="-78"/>
              <a:ea typeface="Al Nile" charset="-78"/>
              <a:cs typeface="Al Nile" charset="-78"/>
            </a:endParaRPr>
          </a:p>
          <a:p>
            <a:r>
              <a:rPr lang="es-ES_tradnl" sz="2200" dirty="0" smtClean="0">
                <a:latin typeface="Al Nile" charset="-78"/>
                <a:ea typeface="Al Nile" charset="-78"/>
                <a:cs typeface="Al Nile" charset="-78"/>
              </a:rPr>
              <a:t>Nuevo </a:t>
            </a:r>
            <a:r>
              <a:rPr lang="es-ES_tradnl" sz="2200" dirty="0" smtClean="0">
                <a:latin typeface="Al Nile" charset="-78"/>
                <a:ea typeface="Al Nile" charset="-78"/>
                <a:cs typeface="Al Nile" charset="-78"/>
              </a:rPr>
              <a:t>en lo estatal pero integrando lo </a:t>
            </a:r>
            <a:r>
              <a:rPr lang="es-ES_tradnl" sz="2200" dirty="0" err="1" smtClean="0">
                <a:latin typeface="Al Nile" charset="-78"/>
                <a:ea typeface="Al Nile" charset="-78"/>
                <a:cs typeface="Al Nile" charset="-78"/>
              </a:rPr>
              <a:t>subestatal</a:t>
            </a:r>
            <a:r>
              <a:rPr lang="es-ES_tradnl" sz="2200" dirty="0">
                <a:latin typeface="Al Nile" charset="-78"/>
                <a:ea typeface="Al Nile" charset="-78"/>
                <a:cs typeface="Al Nile" charset="-78"/>
              </a:rPr>
              <a:t>:</a:t>
            </a:r>
            <a:r>
              <a:rPr lang="es-ES_tradnl" sz="2200" dirty="0" smtClean="0">
                <a:latin typeface="Al Nile" charset="-78"/>
                <a:ea typeface="Al Nile" charset="-78"/>
                <a:cs typeface="Al Nile" charset="-78"/>
              </a:rPr>
              <a:t> integridad </a:t>
            </a:r>
            <a:r>
              <a:rPr lang="es-ES_tradnl" sz="2200" dirty="0">
                <a:latin typeface="Al Nile" charset="-78"/>
                <a:ea typeface="Al Nile" charset="-78"/>
                <a:cs typeface="Al Nile" charset="-78"/>
              </a:rPr>
              <a:t>no está reñida con la descentralización.</a:t>
            </a:r>
          </a:p>
          <a:p>
            <a:r>
              <a:rPr lang="es-ES_tradnl" sz="2200" dirty="0">
                <a:latin typeface="Al Nile" charset="-78"/>
                <a:ea typeface="Al Nile" charset="-78"/>
                <a:cs typeface="Al Nile" charset="-78"/>
              </a:rPr>
              <a:t>Visión de largo plazo (próximas dos décadas). Necesidad de consenso. Superación cultura confrontación. </a:t>
            </a:r>
          </a:p>
          <a:p>
            <a:endParaRPr lang="es-ES_tradnl" sz="2200" dirty="0">
              <a:latin typeface="Al Nile" charset="-78"/>
              <a:ea typeface="Al Nile" charset="-78"/>
              <a:cs typeface="Al Nile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1984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44351</TotalTime>
  <Words>898</Words>
  <Application>Microsoft Macintosh PowerPoint</Application>
  <PresentationFormat>Presentación en pantalla (4:3)</PresentationFormat>
  <Paragraphs>142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Al Nile</vt:lpstr>
      <vt:lpstr>Aller</vt:lpstr>
      <vt:lpstr>Aller bold</vt:lpstr>
      <vt:lpstr>Aller Light</vt:lpstr>
      <vt:lpstr>Calibri</vt:lpstr>
      <vt:lpstr>Tahoma</vt:lpstr>
      <vt:lpstr>Arial</vt:lpstr>
      <vt:lpstr>Claridad</vt:lpstr>
      <vt:lpstr>UNA PROPUESTA DE COORDINADORA PARA UN NUEVO SISTEMA DE COOPERACIÓN</vt:lpstr>
      <vt:lpstr>EXPLICACIÓN DEL PROCESO</vt:lpstr>
      <vt:lpstr>Proceso de la reforma del sistema cooperación</vt:lpstr>
      <vt:lpstr>Presentación de PowerPoint</vt:lpstr>
      <vt:lpstr>La reforma del sistema en la estrategia de incidencia</vt:lpstr>
      <vt:lpstr>La reforma del sistema en la estrategia de incidencia</vt:lpstr>
      <vt:lpstr>DOCUMENTO COORDINADORA</vt:lpstr>
      <vt:lpstr>Estructura del documento</vt:lpstr>
      <vt:lpstr>Coordenadas para el nuevo sistema</vt:lpstr>
      <vt:lpstr>Balance de los últimos años en cooperación</vt:lpstr>
      <vt:lpstr>Realidad en la que situar una nueva cooperación</vt:lpstr>
      <vt:lpstr>UNA NUEVA COOPERACIÓN</vt:lpstr>
      <vt:lpstr>PRÓXIMOS PASOS</vt:lpstr>
      <vt:lpstr>Proceso de trabajo interno</vt:lpstr>
      <vt:lpstr>Metodología de trabajo en los grupos</vt:lpstr>
      <vt:lpstr>Los escenarios posibles de la reforma</vt:lpstr>
      <vt:lpstr>Los escenarios posibles de la reforma</vt:lpstr>
      <vt:lpstr>El tetris de la reforma</vt:lpstr>
      <vt:lpstr>Presentación de PowerPoint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SOBRE LA AOD En 10 gráficos</dc:title>
  <dc:creator>CARLOS GARCIA</dc:creator>
  <cp:lastModifiedBy>Carlos García Paret</cp:lastModifiedBy>
  <cp:revision>374</cp:revision>
  <cp:lastPrinted>2020-07-22T15:53:51Z</cp:lastPrinted>
  <dcterms:created xsi:type="dcterms:W3CDTF">2017-06-29T20:14:52Z</dcterms:created>
  <dcterms:modified xsi:type="dcterms:W3CDTF">2020-10-01T08:12:04Z</dcterms:modified>
</cp:coreProperties>
</file>