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22"/>
  </p:notesMasterIdLst>
  <p:sldIdLst>
    <p:sldId id="256" r:id="rId2"/>
    <p:sldId id="587" r:id="rId3"/>
    <p:sldId id="556" r:id="rId4"/>
    <p:sldId id="588" r:id="rId5"/>
    <p:sldId id="580" r:id="rId6"/>
    <p:sldId id="589" r:id="rId7"/>
    <p:sldId id="590" r:id="rId8"/>
    <p:sldId id="591" r:id="rId9"/>
    <p:sldId id="592" r:id="rId10"/>
    <p:sldId id="566" r:id="rId11"/>
    <p:sldId id="594" r:id="rId12"/>
    <p:sldId id="597" r:id="rId13"/>
    <p:sldId id="596" r:id="rId14"/>
    <p:sldId id="595" r:id="rId15"/>
    <p:sldId id="593" r:id="rId16"/>
    <p:sldId id="572" r:id="rId17"/>
    <p:sldId id="573" r:id="rId18"/>
    <p:sldId id="576" r:id="rId19"/>
    <p:sldId id="574" r:id="rId20"/>
    <p:sldId id="557" r:id="rId21"/>
  </p:sldIdLst>
  <p:sldSz cx="9144000" cy="6858000" type="screen4x3"/>
  <p:notesSz cx="6735763" cy="9866313"/>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57">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366"/>
    <a:srgbClr val="FD8008"/>
    <a:srgbClr val="EC7702"/>
    <a:srgbClr val="F47B02"/>
    <a:srgbClr val="D4C9A5"/>
    <a:srgbClr val="FFFFFF"/>
    <a:srgbClr val="E8750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8806" autoAdjust="0"/>
  </p:normalViewPr>
  <p:slideViewPr>
    <p:cSldViewPr snapToGrid="0" snapToObjects="1">
      <p:cViewPr>
        <p:scale>
          <a:sx n="70" d="100"/>
          <a:sy n="70" d="100"/>
        </p:scale>
        <p:origin x="522" y="552"/>
      </p:cViewPr>
      <p:guideLst>
        <p:guide orient="horz" pos="2657"/>
        <p:guide pos="2880"/>
      </p:guideLst>
    </p:cSldViewPr>
  </p:slideViewPr>
  <p:notesTextViewPr>
    <p:cViewPr>
      <p:scale>
        <a:sx n="100" d="100"/>
        <a:sy n="100" d="100"/>
      </p:scale>
      <p:origin x="0" y="0"/>
    </p:cViewPr>
  </p:notesTextViewPr>
  <p:sorterViewPr>
    <p:cViewPr>
      <p:scale>
        <a:sx n="200" d="100"/>
        <a:sy n="200" d="100"/>
      </p:scale>
      <p:origin x="0" y="19944"/>
    </p:cViewPr>
  </p:sorterViewPr>
  <p:notesViewPr>
    <p:cSldViewPr snapToGrid="0" snapToObjects="1">
      <p:cViewPr varScale="1">
        <p:scale>
          <a:sx n="51" d="100"/>
          <a:sy n="51" d="100"/>
        </p:scale>
        <p:origin x="-2418" y="-10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image" Target="../media/image5.jp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11.jpg"/><Relationship Id="rId1" Type="http://schemas.openxmlformats.org/officeDocument/2006/relationships/image" Target="../media/image5.jpg"/><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56BC4-99F3-43CF-B9B9-BC66A2BA4555}"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es-ES"/>
        </a:p>
      </dgm:t>
    </dgm:pt>
    <dgm:pt modelId="{33B13131-B997-4F76-BA44-5891BD51F638}">
      <dgm:prSet phldrT="[Texto]" custT="1"/>
      <dgm:spPr>
        <a:xfrm>
          <a:off x="1475326" y="3092265"/>
          <a:ext cx="1715053" cy="1472171"/>
        </a:xfrm>
        <a:prstGeom prst="hexagon">
          <a:avLst>
            <a:gd name="adj" fmla="val 25000"/>
            <a:gd name="vf" fmla="val 11547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t>
        <a:bodyPr/>
        <a:lstStyle/>
        <a:p>
          <a:r>
            <a:rPr lang="es-ES" sz="1200" dirty="0" smtClean="0">
              <a:solidFill>
                <a:sysClr val="window" lastClr="FFFFFF"/>
              </a:solidFill>
              <a:latin typeface="Aller" panose="02000503030000020004" pitchFamily="2" charset="0"/>
              <a:ea typeface="+mn-ea"/>
              <a:cs typeface="+mn-cs"/>
            </a:rPr>
            <a:t>Polarización</a:t>
          </a:r>
          <a:endParaRPr lang="es-ES" sz="1200" dirty="0">
            <a:solidFill>
              <a:sysClr val="window" lastClr="FFFFFF"/>
            </a:solidFill>
            <a:latin typeface="Aller" panose="02000503030000020004" pitchFamily="2" charset="0"/>
            <a:ea typeface="+mn-ea"/>
            <a:cs typeface="+mn-cs"/>
          </a:endParaRPr>
        </a:p>
      </dgm:t>
    </dgm:pt>
    <dgm:pt modelId="{5D3D00DA-D2A5-46C5-8C28-A83E4D93D43D}" type="parTrans" cxnId="{42650293-ADB1-4BDB-9A60-F4EBC5D48DDE}">
      <dgm:prSet/>
      <dgm:spPr/>
      <dgm:t>
        <a:bodyPr/>
        <a:lstStyle/>
        <a:p>
          <a:endParaRPr lang="es-ES" sz="2000">
            <a:latin typeface="Aller" panose="02000503030000020004" pitchFamily="2" charset="0"/>
          </a:endParaRPr>
        </a:p>
      </dgm:t>
    </dgm:pt>
    <dgm:pt modelId="{780E2F3F-33CD-4A7F-9C53-9787738BF49C}" type="sibTrans" cxnId="{42650293-ADB1-4BDB-9A60-F4EBC5D48DDE}">
      <dgm:prSet/>
      <dgm:spPr>
        <a:xfrm>
          <a:off x="0" y="2278535"/>
          <a:ext cx="1715053" cy="1472171"/>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2700" cap="flat" cmpd="sng" algn="ctr">
          <a:solidFill>
            <a:srgbClr val="ED7D31">
              <a:hueOff val="0"/>
              <a:satOff val="0"/>
              <a:lumOff val="0"/>
              <a:alphaOff val="0"/>
            </a:srgbClr>
          </a:solidFill>
          <a:prstDash val="solid"/>
          <a:miter lim="800000"/>
        </a:ln>
        <a:effectLst/>
      </dgm:spPr>
      <dgm:t>
        <a:bodyPr/>
        <a:lstStyle/>
        <a:p>
          <a:endParaRPr lang="es-ES" sz="2000">
            <a:latin typeface="Aller" panose="02000503030000020004" pitchFamily="2" charset="0"/>
          </a:endParaRPr>
        </a:p>
      </dgm:t>
    </dgm:pt>
    <dgm:pt modelId="{5489681C-13E7-42FE-A3A4-FC6FEA03DD9D}">
      <dgm:prSet phldrT="[Texto]" custT="1"/>
      <dgm:spPr>
        <a:xfrm>
          <a:off x="1475326" y="1464805"/>
          <a:ext cx="1715053" cy="1472171"/>
        </a:xfrm>
        <a:prstGeom prst="hexagon">
          <a:avLst>
            <a:gd name="adj" fmla="val 25000"/>
            <a:gd name="vf" fmla="val 11547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r>
            <a:rPr lang="es-ES" sz="1200" dirty="0" smtClean="0">
              <a:solidFill>
                <a:sysClr val="window" lastClr="FFFFFF"/>
              </a:solidFill>
              <a:latin typeface="Aller" panose="02000503030000020004" pitchFamily="2" charset="0"/>
              <a:ea typeface="+mn-ea"/>
              <a:cs typeface="+mn-cs"/>
            </a:rPr>
            <a:t>Erosión bienes públicos globales</a:t>
          </a:r>
          <a:endParaRPr lang="es-ES" sz="1200" dirty="0">
            <a:solidFill>
              <a:sysClr val="window" lastClr="FFFFFF"/>
            </a:solidFill>
            <a:latin typeface="Aller" panose="02000503030000020004" pitchFamily="2" charset="0"/>
            <a:ea typeface="+mn-ea"/>
            <a:cs typeface="+mn-cs"/>
          </a:endParaRPr>
        </a:p>
      </dgm:t>
    </dgm:pt>
    <dgm:pt modelId="{D2184650-8450-4311-992E-8A0330F0AE04}" type="parTrans" cxnId="{4865D4A3-6F25-40AD-B985-3353029EC765}">
      <dgm:prSet/>
      <dgm:spPr/>
      <dgm:t>
        <a:bodyPr/>
        <a:lstStyle/>
        <a:p>
          <a:endParaRPr lang="es-ES" sz="2000">
            <a:latin typeface="Aller" panose="02000503030000020004" pitchFamily="2" charset="0"/>
          </a:endParaRPr>
        </a:p>
      </dgm:t>
    </dgm:pt>
    <dgm:pt modelId="{7AE07D56-D3F6-4330-B0DE-8D907292B53A}" type="sibTrans" cxnId="{4865D4A3-6F25-40AD-B985-3353029EC765}">
      <dgm:prSet/>
      <dgm:spPr>
        <a:xfrm>
          <a:off x="2950652" y="646066"/>
          <a:ext cx="1715053" cy="1472171"/>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2700" cap="flat" cmpd="sng" algn="ctr">
          <a:solidFill>
            <a:srgbClr val="FFC000">
              <a:hueOff val="0"/>
              <a:satOff val="0"/>
              <a:lumOff val="0"/>
              <a:alphaOff val="0"/>
            </a:srgbClr>
          </a:solidFill>
          <a:prstDash val="solid"/>
          <a:miter lim="800000"/>
        </a:ln>
        <a:effectLst/>
      </dgm:spPr>
      <dgm:t>
        <a:bodyPr/>
        <a:lstStyle/>
        <a:p>
          <a:endParaRPr lang="es-ES" sz="2000">
            <a:latin typeface="Aller" panose="02000503030000020004" pitchFamily="2" charset="0"/>
          </a:endParaRPr>
        </a:p>
      </dgm:t>
    </dgm:pt>
    <dgm:pt modelId="{9162A656-EB0A-4F6B-B4A9-7E43CC4C7E74}">
      <dgm:prSet phldrT="[Texto]" custT="1"/>
      <dgm:spPr>
        <a:xfrm>
          <a:off x="2949596" y="3905438"/>
          <a:ext cx="1715053" cy="1472171"/>
        </a:xfrm>
        <a:prstGeom prst="hexagon">
          <a:avLst>
            <a:gd name="adj" fmla="val 25000"/>
            <a:gd name="vf" fmla="val 11547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r>
            <a:rPr lang="es-ES" sz="1200" dirty="0" smtClean="0">
              <a:solidFill>
                <a:sysClr val="window" lastClr="FFFFFF"/>
              </a:solidFill>
              <a:latin typeface="Aller" panose="02000503030000020004" pitchFamily="2" charset="0"/>
              <a:ea typeface="+mn-ea"/>
              <a:cs typeface="+mn-cs"/>
            </a:rPr>
            <a:t>COVID-19</a:t>
          </a:r>
          <a:endParaRPr lang="es-ES" sz="1200" dirty="0">
            <a:solidFill>
              <a:sysClr val="window" lastClr="FFFFFF"/>
            </a:solidFill>
            <a:latin typeface="Aller" panose="02000503030000020004" pitchFamily="2" charset="0"/>
            <a:ea typeface="+mn-ea"/>
            <a:cs typeface="+mn-cs"/>
          </a:endParaRPr>
        </a:p>
      </dgm:t>
    </dgm:pt>
    <dgm:pt modelId="{06428C93-B121-49AE-9B82-E30FA822C589}" type="parTrans" cxnId="{89E7B2CE-9B63-4FF6-A834-D7E47F5238AE}">
      <dgm:prSet/>
      <dgm:spPr/>
      <dgm:t>
        <a:bodyPr/>
        <a:lstStyle/>
        <a:p>
          <a:endParaRPr lang="es-ES" sz="2000">
            <a:latin typeface="Aller" panose="02000503030000020004" pitchFamily="2" charset="0"/>
          </a:endParaRPr>
        </a:p>
      </dgm:t>
    </dgm:pt>
    <dgm:pt modelId="{2A428A24-3114-49BF-9220-76BEB0A11BD7}" type="sibTrans" cxnId="{89E7B2CE-9B63-4FF6-A834-D7E47F5238AE}">
      <dgm:prSet/>
      <dgm:spPr>
        <a:xfrm>
          <a:off x="1474270" y="4723620"/>
          <a:ext cx="1715053" cy="1472171"/>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12700" cap="flat" cmpd="sng" algn="ctr">
          <a:solidFill>
            <a:srgbClr val="A5A5A5">
              <a:hueOff val="0"/>
              <a:satOff val="0"/>
              <a:lumOff val="0"/>
              <a:alphaOff val="0"/>
            </a:srgbClr>
          </a:solidFill>
          <a:prstDash val="solid"/>
          <a:miter lim="800000"/>
        </a:ln>
        <a:effectLst/>
      </dgm:spPr>
      <dgm:t>
        <a:bodyPr/>
        <a:lstStyle/>
        <a:p>
          <a:endParaRPr lang="es-ES" sz="2000">
            <a:latin typeface="Aller" panose="02000503030000020004" pitchFamily="2" charset="0"/>
          </a:endParaRPr>
        </a:p>
      </dgm:t>
    </dgm:pt>
    <dgm:pt modelId="{D33D65F1-6772-40FC-ABF5-9F9E4B6C4A4C}">
      <dgm:prSet custT="1"/>
      <dgm:spPr>
        <a:xfrm>
          <a:off x="5902361" y="661650"/>
          <a:ext cx="1715053" cy="1472171"/>
        </a:xfrm>
        <a:prstGeom prst="hexagon">
          <a:avLst>
            <a:gd name="adj" fmla="val 25000"/>
            <a:gd name="vf" fmla="val 11547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dgm:spPr>
      <dgm:t>
        <a:bodyPr/>
        <a:lstStyle/>
        <a:p>
          <a:r>
            <a:rPr lang="es-ES" sz="1200" dirty="0" smtClean="0">
              <a:solidFill>
                <a:sysClr val="window" lastClr="FFFFFF"/>
              </a:solidFill>
              <a:latin typeface="Aller" panose="02000503030000020004" pitchFamily="2" charset="0"/>
              <a:ea typeface="+mn-ea"/>
              <a:cs typeface="+mn-cs"/>
            </a:rPr>
            <a:t>Discursos de odio y xenofobia</a:t>
          </a:r>
          <a:endParaRPr lang="es-ES" sz="1200" dirty="0">
            <a:solidFill>
              <a:sysClr val="window" lastClr="FFFFFF"/>
            </a:solidFill>
            <a:latin typeface="Aller" panose="02000503030000020004" pitchFamily="2" charset="0"/>
            <a:ea typeface="+mn-ea"/>
            <a:cs typeface="+mn-cs"/>
          </a:endParaRPr>
        </a:p>
      </dgm:t>
    </dgm:pt>
    <dgm:pt modelId="{02414432-58D1-4D45-9A15-8F7A7AA0AA05}" type="parTrans" cxnId="{DBE564D2-AAE3-4172-B62C-79455D982A59}">
      <dgm:prSet/>
      <dgm:spPr/>
      <dgm:t>
        <a:bodyPr/>
        <a:lstStyle/>
        <a:p>
          <a:endParaRPr lang="es-ES" sz="2000">
            <a:latin typeface="Aller" panose="02000503030000020004" pitchFamily="2" charset="0"/>
          </a:endParaRPr>
        </a:p>
      </dgm:t>
    </dgm:pt>
    <dgm:pt modelId="{AA9C358F-E8EA-4107-B701-3ACECA6736BC}" type="sibTrans" cxnId="{DBE564D2-AAE3-4172-B62C-79455D982A59}">
      <dgm:prSet/>
      <dgm:spPr>
        <a:xfrm>
          <a:off x="7377688" y="1483172"/>
          <a:ext cx="1715053" cy="1472171"/>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a:ln w="12700" cap="flat" cmpd="sng" algn="ctr">
          <a:solidFill>
            <a:srgbClr val="70AD47">
              <a:hueOff val="0"/>
              <a:satOff val="0"/>
              <a:lumOff val="0"/>
              <a:alphaOff val="0"/>
            </a:srgbClr>
          </a:solidFill>
          <a:prstDash val="solid"/>
          <a:miter lim="800000"/>
        </a:ln>
        <a:effectLst/>
      </dgm:spPr>
      <dgm:t>
        <a:bodyPr/>
        <a:lstStyle/>
        <a:p>
          <a:endParaRPr lang="es-ES" sz="2000">
            <a:latin typeface="Aller" panose="02000503030000020004" pitchFamily="2" charset="0"/>
          </a:endParaRPr>
        </a:p>
      </dgm:t>
    </dgm:pt>
    <dgm:pt modelId="{A774AB89-72DC-4086-B09C-17888F8B1D86}">
      <dgm:prSet custT="1"/>
      <dgm:spPr>
        <a:xfrm>
          <a:off x="7377688" y="3108406"/>
          <a:ext cx="1715053" cy="1472171"/>
        </a:xfrm>
        <a:prstGeom prst="hexagon">
          <a:avLst>
            <a:gd name="adj" fmla="val 25000"/>
            <a:gd name="vf" fmla="val 11547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t>
        <a:bodyPr/>
        <a:lstStyle/>
        <a:p>
          <a:r>
            <a:rPr lang="es-ES" sz="1100" dirty="0" smtClean="0">
              <a:solidFill>
                <a:sysClr val="window" lastClr="FFFFFF"/>
              </a:solidFill>
              <a:latin typeface="Aller" panose="02000503030000020004" pitchFamily="2" charset="0"/>
              <a:ea typeface="+mn-ea"/>
              <a:cs typeface="+mn-cs"/>
            </a:rPr>
            <a:t>Naturalización de las desigualdades</a:t>
          </a:r>
          <a:endParaRPr lang="es-ES" sz="1100" dirty="0">
            <a:solidFill>
              <a:sysClr val="window" lastClr="FFFFFF"/>
            </a:solidFill>
            <a:latin typeface="Aller" panose="02000503030000020004" pitchFamily="2" charset="0"/>
            <a:ea typeface="+mn-ea"/>
            <a:cs typeface="+mn-cs"/>
          </a:endParaRPr>
        </a:p>
      </dgm:t>
    </dgm:pt>
    <dgm:pt modelId="{5F0DD216-305C-4D4D-87E2-867F136E1275}" type="parTrans" cxnId="{86D3408F-6E5A-4150-AB61-134012B28C98}">
      <dgm:prSet/>
      <dgm:spPr/>
      <dgm:t>
        <a:bodyPr/>
        <a:lstStyle/>
        <a:p>
          <a:endParaRPr lang="es-ES" sz="2000">
            <a:latin typeface="Aller" panose="02000503030000020004" pitchFamily="2" charset="0"/>
          </a:endParaRPr>
        </a:p>
      </dgm:t>
    </dgm:pt>
    <dgm:pt modelId="{647CFFA0-CABB-454B-A9D4-2870C13A9F05}" type="sibTrans" cxnId="{86D3408F-6E5A-4150-AB61-134012B28C98}">
      <dgm:prSet/>
      <dgm:spPr>
        <a:xfrm>
          <a:off x="5902361" y="3914343"/>
          <a:ext cx="1715053" cy="1472171"/>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w="12700" cap="flat" cmpd="sng" algn="ctr">
          <a:solidFill>
            <a:srgbClr val="ED7D31">
              <a:hueOff val="0"/>
              <a:satOff val="0"/>
              <a:lumOff val="0"/>
              <a:alphaOff val="0"/>
            </a:srgbClr>
          </a:solidFill>
          <a:prstDash val="solid"/>
          <a:miter lim="800000"/>
        </a:ln>
        <a:effectLst/>
      </dgm:spPr>
      <dgm:t>
        <a:bodyPr/>
        <a:lstStyle/>
        <a:p>
          <a:endParaRPr lang="es-ES" sz="2000">
            <a:latin typeface="Aller" panose="02000503030000020004" pitchFamily="2" charset="0"/>
          </a:endParaRPr>
        </a:p>
      </dgm:t>
    </dgm:pt>
    <dgm:pt modelId="{8E47CA5F-466D-447D-9A55-44D18208A11A}">
      <dgm:prSet custT="1"/>
      <dgm:spPr>
        <a:xfrm>
          <a:off x="4427035" y="1461466"/>
          <a:ext cx="1715053" cy="1472171"/>
        </a:xfrm>
        <a:prstGeom prst="hexagon">
          <a:avLst>
            <a:gd name="adj" fmla="val 25000"/>
            <a:gd name="vf" fmla="val 11547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r>
            <a:rPr lang="es-ES" sz="1200" dirty="0" smtClean="0">
              <a:solidFill>
                <a:sysClr val="window" lastClr="FFFFFF"/>
              </a:solidFill>
              <a:latin typeface="Aller" panose="02000503030000020004" pitchFamily="2" charset="0"/>
              <a:ea typeface="+mn-ea"/>
              <a:cs typeface="+mn-cs"/>
            </a:rPr>
            <a:t>Reducción espacios cívicos</a:t>
          </a:r>
          <a:endParaRPr lang="es-ES" sz="1200" dirty="0">
            <a:solidFill>
              <a:sysClr val="window" lastClr="FFFFFF"/>
            </a:solidFill>
            <a:latin typeface="Aller" panose="02000503030000020004" pitchFamily="2" charset="0"/>
            <a:ea typeface="+mn-ea"/>
            <a:cs typeface="+mn-cs"/>
          </a:endParaRPr>
        </a:p>
      </dgm:t>
    </dgm:pt>
    <dgm:pt modelId="{1E7098E6-EF62-4C05-A237-383E6D552A0C}" type="parTrans" cxnId="{8DC5A3BA-3AA3-4D4E-A92C-CFD202C188A9}">
      <dgm:prSet/>
      <dgm:spPr/>
      <dgm:t>
        <a:bodyPr/>
        <a:lstStyle/>
        <a:p>
          <a:endParaRPr lang="es-ES" sz="2000">
            <a:latin typeface="Aller" panose="02000503030000020004" pitchFamily="2" charset="0"/>
          </a:endParaRPr>
        </a:p>
      </dgm:t>
    </dgm:pt>
    <dgm:pt modelId="{FA4FD255-B37B-44E0-A290-6F565E2292B6}" type="sibTrans" cxnId="{8DC5A3BA-3AA3-4D4E-A92C-CFD202C188A9}">
      <dgm:prSet/>
      <dgm:spPr>
        <a:xfrm>
          <a:off x="5902361" y="2289110"/>
          <a:ext cx="1715053" cy="1472171"/>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6000" r="-26000"/>
          </a:stretch>
        </a:blipFill>
        <a:ln w="12700" cap="flat" cmpd="sng" algn="ctr">
          <a:solidFill>
            <a:srgbClr val="4472C4">
              <a:hueOff val="0"/>
              <a:satOff val="0"/>
              <a:lumOff val="0"/>
              <a:alphaOff val="0"/>
            </a:srgbClr>
          </a:solidFill>
          <a:prstDash val="solid"/>
          <a:miter lim="800000"/>
        </a:ln>
        <a:effectLst/>
      </dgm:spPr>
      <dgm:t>
        <a:bodyPr/>
        <a:lstStyle/>
        <a:p>
          <a:endParaRPr lang="es-ES" sz="2000">
            <a:latin typeface="Aller" panose="02000503030000020004" pitchFamily="2" charset="0"/>
          </a:endParaRPr>
        </a:p>
      </dgm:t>
    </dgm:pt>
    <dgm:pt modelId="{FA45F60A-E5AC-4225-B992-E906556EE300}">
      <dgm:prSet custT="1"/>
      <dgm:spPr>
        <a:xfrm>
          <a:off x="2950652" y="2274082"/>
          <a:ext cx="1715053" cy="1472171"/>
        </a:xfrm>
        <a:prstGeom prst="hexagon">
          <a:avLst>
            <a:gd name="adj" fmla="val 25000"/>
            <a:gd name="vf" fmla="val 11547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gm:spPr>
      <dgm:t>
        <a:bodyPr/>
        <a:lstStyle/>
        <a:p>
          <a:r>
            <a:rPr lang="es-ES" sz="1200" dirty="0" smtClean="0">
              <a:solidFill>
                <a:sysClr val="window" lastClr="FFFFFF"/>
              </a:solidFill>
              <a:latin typeface="Aller" panose="02000503030000020004" pitchFamily="2" charset="0"/>
              <a:ea typeface="+mn-ea"/>
              <a:cs typeface="+mn-cs"/>
            </a:rPr>
            <a:t>Crisis sistémica</a:t>
          </a:r>
          <a:endParaRPr lang="es-ES" sz="1200" dirty="0">
            <a:solidFill>
              <a:sysClr val="window" lastClr="FFFFFF"/>
            </a:solidFill>
            <a:latin typeface="Aller" panose="02000503030000020004" pitchFamily="2" charset="0"/>
            <a:ea typeface="+mn-ea"/>
            <a:cs typeface="+mn-cs"/>
          </a:endParaRPr>
        </a:p>
      </dgm:t>
    </dgm:pt>
    <dgm:pt modelId="{B9F00380-1B9B-4DDA-A390-39C5AF5873AA}" type="parTrans" cxnId="{87DEB5AD-6897-44E8-A92D-B7EFBBB73CA8}">
      <dgm:prSet/>
      <dgm:spPr/>
      <dgm:t>
        <a:bodyPr/>
        <a:lstStyle/>
        <a:p>
          <a:endParaRPr lang="es-ES" sz="2000">
            <a:latin typeface="Aller" panose="02000503030000020004" pitchFamily="2" charset="0"/>
          </a:endParaRPr>
        </a:p>
      </dgm:t>
    </dgm:pt>
    <dgm:pt modelId="{F18822C1-6C23-4C3C-8E59-38B6A14D0A5B}" type="sibTrans" cxnId="{87DEB5AD-6897-44E8-A92D-B7EFBBB73CA8}">
      <dgm:prSet/>
      <dgm:spPr>
        <a:xfrm>
          <a:off x="4427035" y="3089482"/>
          <a:ext cx="1715053" cy="1472171"/>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3000" r="-33000"/>
          </a:stretch>
        </a:blipFill>
        <a:ln w="12700" cap="flat" cmpd="sng" algn="ctr">
          <a:solidFill>
            <a:srgbClr val="A5A5A5">
              <a:hueOff val="0"/>
              <a:satOff val="0"/>
              <a:lumOff val="0"/>
              <a:alphaOff val="0"/>
            </a:srgbClr>
          </a:solidFill>
          <a:prstDash val="solid"/>
          <a:miter lim="800000"/>
        </a:ln>
        <a:effectLst/>
      </dgm:spPr>
      <dgm:t>
        <a:bodyPr/>
        <a:lstStyle/>
        <a:p>
          <a:endParaRPr lang="es-ES" sz="2000">
            <a:latin typeface="Aller" panose="02000503030000020004" pitchFamily="2" charset="0"/>
          </a:endParaRPr>
        </a:p>
      </dgm:t>
    </dgm:pt>
    <dgm:pt modelId="{66342A15-4402-4C0A-AF83-C9698F8AE9E6}">
      <dgm:prSet custT="1"/>
      <dgm:spPr>
        <a:xfrm>
          <a:off x="8845622" y="3933267"/>
          <a:ext cx="1715053" cy="1472171"/>
        </a:xfrm>
        <a:prstGeom prst="hexagon">
          <a:avLst>
            <a:gd name="adj" fmla="val 25000"/>
            <a:gd name="vf" fmla="val 11547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gm:spPr>
      <dgm:t>
        <a:bodyPr/>
        <a:lstStyle/>
        <a:p>
          <a:r>
            <a:rPr lang="es-ES" sz="1200" dirty="0" err="1" smtClean="0">
              <a:solidFill>
                <a:sysClr val="window" lastClr="FFFFFF"/>
              </a:solidFill>
              <a:latin typeface="Aller" panose="02000503030000020004" pitchFamily="2" charset="0"/>
              <a:ea typeface="+mn-ea"/>
              <a:cs typeface="+mn-cs"/>
            </a:rPr>
            <a:t>Fake</a:t>
          </a:r>
          <a:r>
            <a:rPr lang="es-ES" sz="1200" dirty="0" smtClean="0">
              <a:solidFill>
                <a:sysClr val="window" lastClr="FFFFFF"/>
              </a:solidFill>
              <a:latin typeface="Aller" panose="02000503030000020004" pitchFamily="2" charset="0"/>
              <a:ea typeface="+mn-ea"/>
              <a:cs typeface="+mn-cs"/>
            </a:rPr>
            <a:t> </a:t>
          </a:r>
          <a:r>
            <a:rPr lang="es-ES" sz="1200" smtClean="0">
              <a:solidFill>
                <a:sysClr val="window" lastClr="FFFFFF"/>
              </a:solidFill>
              <a:latin typeface="Aller" panose="02000503030000020004" pitchFamily="2" charset="0"/>
              <a:ea typeface="+mn-ea"/>
              <a:cs typeface="+mn-cs"/>
            </a:rPr>
            <a:t>news</a:t>
          </a:r>
          <a:endParaRPr lang="es-ES" sz="1200">
            <a:solidFill>
              <a:sysClr val="window" lastClr="FFFFFF"/>
            </a:solidFill>
            <a:latin typeface="Aller" panose="02000503030000020004" pitchFamily="2" charset="0"/>
            <a:ea typeface="+mn-ea"/>
            <a:cs typeface="+mn-cs"/>
          </a:endParaRPr>
        </a:p>
      </dgm:t>
    </dgm:pt>
    <dgm:pt modelId="{896BB772-2A5B-4360-9663-37104531F76E}" type="parTrans" cxnId="{D2424DBA-23BB-4E5F-A106-69CAB6526E99}">
      <dgm:prSet/>
      <dgm:spPr/>
      <dgm:t>
        <a:bodyPr/>
        <a:lstStyle/>
        <a:p>
          <a:endParaRPr lang="es-ES" sz="2000">
            <a:latin typeface="Aller" panose="02000503030000020004" pitchFamily="2" charset="0"/>
          </a:endParaRPr>
        </a:p>
      </dgm:t>
    </dgm:pt>
    <dgm:pt modelId="{31FE8FB0-BD79-4BEA-A79A-492CC0310CA2}" type="sibTrans" cxnId="{D2424DBA-23BB-4E5F-A106-69CAB6526E99}">
      <dgm:prSet/>
      <dgm:spPr>
        <a:xfrm>
          <a:off x="7370295" y="4739761"/>
          <a:ext cx="1715053" cy="1472171"/>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w="12700" cap="flat" cmpd="sng" algn="ctr">
          <a:solidFill>
            <a:srgbClr val="FFC000">
              <a:hueOff val="0"/>
              <a:satOff val="0"/>
              <a:lumOff val="0"/>
              <a:alphaOff val="0"/>
            </a:srgbClr>
          </a:solidFill>
          <a:prstDash val="solid"/>
          <a:miter lim="800000"/>
        </a:ln>
        <a:effectLst/>
      </dgm:spPr>
      <dgm:t>
        <a:bodyPr/>
        <a:lstStyle/>
        <a:p>
          <a:endParaRPr lang="es-ES" sz="2000">
            <a:latin typeface="Aller" panose="02000503030000020004" pitchFamily="2" charset="0"/>
          </a:endParaRPr>
        </a:p>
      </dgm:t>
    </dgm:pt>
    <dgm:pt modelId="{F1FA7F65-89D7-4AE2-BF7E-5745555E9723}" type="pres">
      <dgm:prSet presAssocID="{90056BC4-99F3-43CF-B9B9-BC66A2BA4555}" presName="Name0" presStyleCnt="0">
        <dgm:presLayoutVars>
          <dgm:chMax val="21"/>
          <dgm:chPref val="21"/>
        </dgm:presLayoutVars>
      </dgm:prSet>
      <dgm:spPr/>
    </dgm:pt>
    <dgm:pt modelId="{52EFB088-BC9C-4BD5-AFFC-B40BBD0B6D5A}" type="pres">
      <dgm:prSet presAssocID="{33B13131-B997-4F76-BA44-5891BD51F638}" presName="text1" presStyleCnt="0"/>
      <dgm:spPr/>
    </dgm:pt>
    <dgm:pt modelId="{57CCDB48-82F9-47F2-AC82-66A3C9AB61F1}" type="pres">
      <dgm:prSet presAssocID="{33B13131-B997-4F76-BA44-5891BD51F638}" presName="textRepeatNode" presStyleLbl="alignNode1" presStyleIdx="0" presStyleCnt="8">
        <dgm:presLayoutVars>
          <dgm:chMax val="0"/>
          <dgm:chPref val="0"/>
          <dgm:bulletEnabled val="1"/>
        </dgm:presLayoutVars>
      </dgm:prSet>
      <dgm:spPr/>
      <dgm:t>
        <a:bodyPr/>
        <a:lstStyle/>
        <a:p>
          <a:endParaRPr lang="es-ES"/>
        </a:p>
      </dgm:t>
    </dgm:pt>
    <dgm:pt modelId="{410E7264-798C-43EE-B0A9-1EB0A5AD15A9}" type="pres">
      <dgm:prSet presAssocID="{33B13131-B997-4F76-BA44-5891BD51F638}" presName="textaccent1" presStyleCnt="0"/>
      <dgm:spPr/>
    </dgm:pt>
    <dgm:pt modelId="{4624BB7F-BB95-4814-A258-9D0E08FB604A}" type="pres">
      <dgm:prSet presAssocID="{33B13131-B997-4F76-BA44-5891BD51F638}" presName="accentRepeatNode" presStyleLbl="solidAlignAcc1" presStyleIdx="0" presStyleCnt="16"/>
      <dgm:spPr>
        <a:xfrm>
          <a:off x="1516513" y="3750707"/>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pt>
    <dgm:pt modelId="{262F06DE-A193-44E4-836A-7A06A95309EF}" type="pres">
      <dgm:prSet presAssocID="{780E2F3F-33CD-4A7F-9C53-9787738BF49C}" presName="image1" presStyleCnt="0"/>
      <dgm:spPr/>
    </dgm:pt>
    <dgm:pt modelId="{BD95953B-C9EC-4FA8-9985-1D49A1C26E0E}" type="pres">
      <dgm:prSet presAssocID="{780E2F3F-33CD-4A7F-9C53-9787738BF49C}" presName="imageRepeatNode" presStyleLbl="alignAcc1" presStyleIdx="0" presStyleCnt="8"/>
      <dgm:spPr/>
    </dgm:pt>
    <dgm:pt modelId="{526355E6-0010-4FB1-BD4A-24D04483F958}" type="pres">
      <dgm:prSet presAssocID="{780E2F3F-33CD-4A7F-9C53-9787738BF49C}" presName="imageaccent1" presStyleCnt="0"/>
      <dgm:spPr/>
    </dgm:pt>
    <dgm:pt modelId="{A54BFB52-F2C2-4967-95ED-04B46D63E89F}" type="pres">
      <dgm:prSet presAssocID="{780E2F3F-33CD-4A7F-9C53-9787738BF49C}" presName="accentRepeatNode" presStyleLbl="solidAlignAcc1" presStyleIdx="1" presStyleCnt="16"/>
      <dgm:spPr>
        <a:xfrm>
          <a:off x="1174347" y="3555345"/>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CB00B497-A6A7-4F7F-8C05-FF8993BEC5D2}" type="pres">
      <dgm:prSet presAssocID="{FA45F60A-E5AC-4225-B992-E906556EE300}" presName="text2" presStyleCnt="0"/>
      <dgm:spPr/>
    </dgm:pt>
    <dgm:pt modelId="{AF241C61-9499-4DFF-80AF-D20F7AE60F5B}" type="pres">
      <dgm:prSet presAssocID="{FA45F60A-E5AC-4225-B992-E906556EE300}" presName="textRepeatNode" presStyleLbl="alignNode1" presStyleIdx="1" presStyleCnt="8">
        <dgm:presLayoutVars>
          <dgm:chMax val="0"/>
          <dgm:chPref val="0"/>
          <dgm:bulletEnabled val="1"/>
        </dgm:presLayoutVars>
      </dgm:prSet>
      <dgm:spPr/>
      <dgm:t>
        <a:bodyPr/>
        <a:lstStyle/>
        <a:p>
          <a:endParaRPr lang="es-ES"/>
        </a:p>
      </dgm:t>
    </dgm:pt>
    <dgm:pt modelId="{794607BF-6F84-4E41-ADFC-F2F2A6F90CAB}" type="pres">
      <dgm:prSet presAssocID="{FA45F60A-E5AC-4225-B992-E906556EE300}" presName="textaccent2" presStyleCnt="0"/>
      <dgm:spPr/>
    </dgm:pt>
    <dgm:pt modelId="{63241407-91D9-4A34-A2DF-5F649561E02E}" type="pres">
      <dgm:prSet presAssocID="{FA45F60A-E5AC-4225-B992-E906556EE300}" presName="accentRepeatNode" presStyleLbl="solidAlignAcc1" presStyleIdx="2" presStyleCnt="16"/>
      <dgm:spPr>
        <a:xfrm>
          <a:off x="4131336" y="3547552"/>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C656A171-FD52-4345-83EE-E1E7EBF8B621}" type="pres">
      <dgm:prSet presAssocID="{F18822C1-6C23-4C3C-8E59-38B6A14D0A5B}" presName="image2" presStyleCnt="0"/>
      <dgm:spPr/>
    </dgm:pt>
    <dgm:pt modelId="{463F1A71-5A9F-4C40-B056-400078EE3361}" type="pres">
      <dgm:prSet presAssocID="{F18822C1-6C23-4C3C-8E59-38B6A14D0A5B}" presName="imageRepeatNode" presStyleLbl="alignAcc1" presStyleIdx="1" presStyleCnt="8"/>
      <dgm:spPr/>
    </dgm:pt>
    <dgm:pt modelId="{F4A96B6A-1436-4D5F-AA7B-DFA50CE93CA7}" type="pres">
      <dgm:prSet presAssocID="{F18822C1-6C23-4C3C-8E59-38B6A14D0A5B}" presName="imageaccent2" presStyleCnt="0"/>
      <dgm:spPr/>
    </dgm:pt>
    <dgm:pt modelId="{B56B2BE9-52F5-45F4-82C0-DBFA98FD26A1}" type="pres">
      <dgm:prSet presAssocID="{F18822C1-6C23-4C3C-8E59-38B6A14D0A5B}" presName="accentRepeatNode" presStyleLbl="solidAlignAcc1" presStyleIdx="3" presStyleCnt="16"/>
      <dgm:spPr>
        <a:xfrm>
          <a:off x="4468222" y="3744584"/>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pt>
    <dgm:pt modelId="{E4A7B5E1-9C71-4F1F-9895-03C9D114576A}" type="pres">
      <dgm:prSet presAssocID="{5489681C-13E7-42FE-A3A4-FC6FEA03DD9D}" presName="text3" presStyleCnt="0"/>
      <dgm:spPr/>
    </dgm:pt>
    <dgm:pt modelId="{673D7319-090F-4692-8CCC-7A8E79602237}" type="pres">
      <dgm:prSet presAssocID="{5489681C-13E7-42FE-A3A4-FC6FEA03DD9D}" presName="textRepeatNode" presStyleLbl="alignNode1" presStyleIdx="2" presStyleCnt="8">
        <dgm:presLayoutVars>
          <dgm:chMax val="0"/>
          <dgm:chPref val="0"/>
          <dgm:bulletEnabled val="1"/>
        </dgm:presLayoutVars>
      </dgm:prSet>
      <dgm:spPr/>
    </dgm:pt>
    <dgm:pt modelId="{4908ED4F-13F5-478A-9A00-168E850ACB97}" type="pres">
      <dgm:prSet presAssocID="{5489681C-13E7-42FE-A3A4-FC6FEA03DD9D}" presName="textaccent3" presStyleCnt="0"/>
      <dgm:spPr/>
    </dgm:pt>
    <dgm:pt modelId="{45FE95FA-6669-48C3-92AF-68B92C200326}" type="pres">
      <dgm:prSet presAssocID="{5489681C-13E7-42FE-A3A4-FC6FEA03DD9D}" presName="accentRepeatNode" presStyleLbl="solidAlignAcc1" presStyleIdx="4" presStyleCnt="16"/>
      <dgm:spPr>
        <a:xfrm>
          <a:off x="2642281" y="1484842"/>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gm:spPr>
    </dgm:pt>
    <dgm:pt modelId="{142D6857-2F87-4034-B1FA-EA574EBA484F}" type="pres">
      <dgm:prSet presAssocID="{7AE07D56-D3F6-4330-B0DE-8D907292B53A}" presName="image3" presStyleCnt="0"/>
      <dgm:spPr/>
    </dgm:pt>
    <dgm:pt modelId="{387925D1-F27E-4BAA-89C3-874DA0F1FBC7}" type="pres">
      <dgm:prSet presAssocID="{7AE07D56-D3F6-4330-B0DE-8D907292B53A}" presName="imageRepeatNode" presStyleLbl="alignAcc1" presStyleIdx="2" presStyleCnt="8"/>
      <dgm:spPr/>
    </dgm:pt>
    <dgm:pt modelId="{06BD1C39-ED49-46FF-9D00-BC32AE3166E7}" type="pres">
      <dgm:prSet presAssocID="{7AE07D56-D3F6-4330-B0DE-8D907292B53A}" presName="imageaccent3" presStyleCnt="0"/>
      <dgm:spPr/>
    </dgm:pt>
    <dgm:pt modelId="{3D69D44B-A3F2-4D17-9C98-767515CADF47}" type="pres">
      <dgm:prSet presAssocID="{7AE07D56-D3F6-4330-B0DE-8D907292B53A}" presName="accentRepeatNode" presStyleLbl="solidAlignAcc1" presStyleIdx="5" presStyleCnt="16"/>
      <dgm:spPr>
        <a:xfrm>
          <a:off x="3000288" y="1298386"/>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pt>
    <dgm:pt modelId="{25BD115C-1665-4928-8E72-52D81EEEF677}" type="pres">
      <dgm:prSet presAssocID="{8E47CA5F-466D-447D-9A55-44D18208A11A}" presName="text4" presStyleCnt="0"/>
      <dgm:spPr/>
    </dgm:pt>
    <dgm:pt modelId="{3705E2A2-6622-4092-9BAE-F350A1DAC642}" type="pres">
      <dgm:prSet presAssocID="{8E47CA5F-466D-447D-9A55-44D18208A11A}" presName="textRepeatNode" presStyleLbl="alignNode1" presStyleIdx="3" presStyleCnt="8">
        <dgm:presLayoutVars>
          <dgm:chMax val="0"/>
          <dgm:chPref val="0"/>
          <dgm:bulletEnabled val="1"/>
        </dgm:presLayoutVars>
      </dgm:prSet>
      <dgm:spPr/>
    </dgm:pt>
    <dgm:pt modelId="{E4967140-EACC-4550-83DD-1D1C7B32D6DD}" type="pres">
      <dgm:prSet presAssocID="{8E47CA5F-466D-447D-9A55-44D18208A11A}" presName="textaccent4" presStyleCnt="0"/>
      <dgm:spPr/>
    </dgm:pt>
    <dgm:pt modelId="{32E65547-1FA6-46D5-87CE-9D51BAD34B23}" type="pres">
      <dgm:prSet presAssocID="{8E47CA5F-466D-447D-9A55-44D18208A11A}" presName="accentRepeatNode" presStyleLbl="solidAlignAcc1" presStyleIdx="6" presStyleCnt="16"/>
      <dgm:spPr>
        <a:xfrm>
          <a:off x="5909754" y="2113785"/>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21976E63-DB98-45C6-B791-211834054FA5}" type="pres">
      <dgm:prSet presAssocID="{FA4FD255-B37B-44E0-A290-6F565E2292B6}" presName="image4" presStyleCnt="0"/>
      <dgm:spPr/>
    </dgm:pt>
    <dgm:pt modelId="{0EDA39C8-FD92-4DDA-A6EC-5A6CD43D630E}" type="pres">
      <dgm:prSet presAssocID="{FA4FD255-B37B-44E0-A290-6F565E2292B6}" presName="imageRepeatNode" presStyleLbl="alignAcc1" presStyleIdx="3" presStyleCnt="8"/>
      <dgm:spPr/>
    </dgm:pt>
    <dgm:pt modelId="{84497793-2009-473C-B9D9-BA86933F8118}" type="pres">
      <dgm:prSet presAssocID="{FA4FD255-B37B-44E0-A290-6F565E2292B6}" presName="imageaccent4" presStyleCnt="0"/>
      <dgm:spPr/>
    </dgm:pt>
    <dgm:pt modelId="{78B7032B-7179-4B79-8E1A-556183E07027}" type="pres">
      <dgm:prSet presAssocID="{FA4FD255-B37B-44E0-A290-6F565E2292B6}" presName="accentRepeatNode" presStyleLbl="solidAlignAcc1" presStyleIdx="7" presStyleCnt="16"/>
      <dgm:spPr>
        <a:xfrm>
          <a:off x="6236079" y="2315826"/>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314CEA5E-ACA8-4137-8BD2-4B76D0722584}" type="pres">
      <dgm:prSet presAssocID="{D33D65F1-6772-40FC-ABF5-9F9E4B6C4A4C}" presName="text5" presStyleCnt="0"/>
      <dgm:spPr/>
    </dgm:pt>
    <dgm:pt modelId="{76F565DF-661B-405A-8977-9B33921DF0AA}" type="pres">
      <dgm:prSet presAssocID="{D33D65F1-6772-40FC-ABF5-9F9E4B6C4A4C}" presName="textRepeatNode" presStyleLbl="alignNode1" presStyleIdx="4" presStyleCnt="8">
        <dgm:presLayoutVars>
          <dgm:chMax val="0"/>
          <dgm:chPref val="0"/>
          <dgm:bulletEnabled val="1"/>
        </dgm:presLayoutVars>
      </dgm:prSet>
      <dgm:spPr/>
    </dgm:pt>
    <dgm:pt modelId="{A920E5C7-90E4-45C1-A757-16C6BE2BD712}" type="pres">
      <dgm:prSet presAssocID="{D33D65F1-6772-40FC-ABF5-9F9E4B6C4A4C}" presName="textaccent5" presStyleCnt="0"/>
      <dgm:spPr/>
    </dgm:pt>
    <dgm:pt modelId="{E00E2ED7-7879-4182-BA4C-B056BFC20EA2}" type="pres">
      <dgm:prSet presAssocID="{D33D65F1-6772-40FC-ABF5-9F9E4B6C4A4C}" presName="accentRepeatNode" presStyleLbl="solidAlignAcc1" presStyleIdx="8" presStyleCnt="16"/>
      <dgm:spPr>
        <a:xfrm>
          <a:off x="7385080" y="1321762"/>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pt>
    <dgm:pt modelId="{AC240BB3-D398-41B8-BF43-270177AB3904}" type="pres">
      <dgm:prSet presAssocID="{AA9C358F-E8EA-4107-B701-3ACECA6736BC}" presName="image5" presStyleCnt="0"/>
      <dgm:spPr/>
    </dgm:pt>
    <dgm:pt modelId="{5DD6536B-5539-469C-83A1-A3F6F6AA40DE}" type="pres">
      <dgm:prSet presAssocID="{AA9C358F-E8EA-4107-B701-3ACECA6736BC}" presName="imageRepeatNode" presStyleLbl="alignAcc1" presStyleIdx="4" presStyleCnt="8"/>
      <dgm:spPr/>
    </dgm:pt>
    <dgm:pt modelId="{DCCF67A9-8C7E-463F-A5E4-C754DF446534}" type="pres">
      <dgm:prSet presAssocID="{AA9C358F-E8EA-4107-B701-3ACECA6736BC}" presName="imageaccent5" presStyleCnt="0"/>
      <dgm:spPr/>
    </dgm:pt>
    <dgm:pt modelId="{7546ADEF-4FC3-4B8A-B9A6-D81B5B956F38}" type="pres">
      <dgm:prSet presAssocID="{AA9C358F-E8EA-4107-B701-3ACECA6736BC}" presName="accentRepeatNode" presStyleLbl="solidAlignAcc1" presStyleIdx="9" presStyleCnt="16"/>
      <dgm:spPr>
        <a:xfrm>
          <a:off x="7719854" y="1516011"/>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gm:spPr>
    </dgm:pt>
    <dgm:pt modelId="{E216231B-9278-414A-A85A-62629EC54A7F}" type="pres">
      <dgm:prSet presAssocID="{A774AB89-72DC-4086-B09C-17888F8B1D86}" presName="text6" presStyleCnt="0"/>
      <dgm:spPr/>
    </dgm:pt>
    <dgm:pt modelId="{CEF971ED-D6EB-433B-8367-24A646855A3D}" type="pres">
      <dgm:prSet presAssocID="{A774AB89-72DC-4086-B09C-17888F8B1D86}" presName="textRepeatNode" presStyleLbl="alignNode1" presStyleIdx="5" presStyleCnt="8">
        <dgm:presLayoutVars>
          <dgm:chMax val="0"/>
          <dgm:chPref val="0"/>
          <dgm:bulletEnabled val="1"/>
        </dgm:presLayoutVars>
      </dgm:prSet>
      <dgm:spPr/>
    </dgm:pt>
    <dgm:pt modelId="{0F8A1E10-B6BB-4736-9F2A-5CBCAC0E1E56}" type="pres">
      <dgm:prSet presAssocID="{A774AB89-72DC-4086-B09C-17888F8B1D86}" presName="textaccent6" presStyleCnt="0"/>
      <dgm:spPr/>
    </dgm:pt>
    <dgm:pt modelId="{B4D9E528-6A30-4B00-84C7-2F7FB46CBB65}" type="pres">
      <dgm:prSet presAssocID="{A774AB89-72DC-4086-B09C-17888F8B1D86}" presName="accentRepeatNode" presStyleLbl="solidAlignAcc1" presStyleIdx="10" presStyleCnt="16"/>
      <dgm:spPr>
        <a:xfrm>
          <a:off x="7717742" y="4398017"/>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pt>
    <dgm:pt modelId="{93981FCD-5A24-4FC4-B561-909B745375AD}" type="pres">
      <dgm:prSet presAssocID="{647CFFA0-CABB-454B-A9D4-2870C13A9F05}" presName="image6" presStyleCnt="0"/>
      <dgm:spPr/>
    </dgm:pt>
    <dgm:pt modelId="{77349876-207A-4832-BB26-FE97D05F5B72}" type="pres">
      <dgm:prSet presAssocID="{647CFFA0-CABB-454B-A9D4-2870C13A9F05}" presName="imageRepeatNode" presStyleLbl="alignAcc1" presStyleIdx="5" presStyleCnt="8"/>
      <dgm:spPr/>
    </dgm:pt>
    <dgm:pt modelId="{F9C7B096-19BC-4358-A57F-E588963A38C2}" type="pres">
      <dgm:prSet presAssocID="{647CFFA0-CABB-454B-A9D4-2870C13A9F05}" presName="imageaccent6" presStyleCnt="0"/>
      <dgm:spPr/>
    </dgm:pt>
    <dgm:pt modelId="{8FAF10E0-AEEA-4203-B638-B570AF4D22C9}" type="pres">
      <dgm:prSet presAssocID="{647CFFA0-CABB-454B-A9D4-2870C13A9F05}" presName="accentRepeatNode" presStyleLbl="solidAlignAcc1" presStyleIdx="11" presStyleCnt="16"/>
      <dgm:spPr>
        <a:xfrm>
          <a:off x="7399865" y="4560540"/>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pt>
    <dgm:pt modelId="{F221DA31-D31D-4AC5-8D5F-237CCF872C8B}" type="pres">
      <dgm:prSet presAssocID="{9162A656-EB0A-4F6B-B4A9-7E43CC4C7E74}" presName="text7" presStyleCnt="0"/>
      <dgm:spPr/>
    </dgm:pt>
    <dgm:pt modelId="{F9D995FF-4A57-4F75-9200-A09021184770}" type="pres">
      <dgm:prSet presAssocID="{9162A656-EB0A-4F6B-B4A9-7E43CC4C7E74}" presName="textRepeatNode" presStyleLbl="alignNode1" presStyleIdx="6" presStyleCnt="8">
        <dgm:presLayoutVars>
          <dgm:chMax val="0"/>
          <dgm:chPref val="0"/>
          <dgm:bulletEnabled val="1"/>
        </dgm:presLayoutVars>
      </dgm:prSet>
      <dgm:spPr/>
    </dgm:pt>
    <dgm:pt modelId="{1E2405AE-9D05-4552-8265-C5059F312B62}" type="pres">
      <dgm:prSet presAssocID="{9162A656-EB0A-4F6B-B4A9-7E43CC4C7E74}" presName="textaccent7" presStyleCnt="0"/>
      <dgm:spPr/>
    </dgm:pt>
    <dgm:pt modelId="{079FFDDF-7306-4F33-9282-225600F44320}" type="pres">
      <dgm:prSet presAssocID="{9162A656-EB0A-4F6B-B4A9-7E43CC4C7E74}" presName="accentRepeatNode" presStyleLbl="solidAlignAcc1" presStyleIdx="12" presStyleCnt="16"/>
      <dgm:spPr>
        <a:xfrm>
          <a:off x="2999231" y="4557757"/>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D9B907A3-15F2-4B7F-A88E-BCC74043C000}" type="pres">
      <dgm:prSet presAssocID="{2A428A24-3114-49BF-9220-76BEB0A11BD7}" presName="image7" presStyleCnt="0"/>
      <dgm:spPr/>
    </dgm:pt>
    <dgm:pt modelId="{C7300235-3303-4107-9F9E-D2D6A6FE7E25}" type="pres">
      <dgm:prSet presAssocID="{2A428A24-3114-49BF-9220-76BEB0A11BD7}" presName="imageRepeatNode" presStyleLbl="alignAcc1" presStyleIdx="6" presStyleCnt="8"/>
      <dgm:spPr/>
    </dgm:pt>
    <dgm:pt modelId="{152CA043-B5C7-47ED-AB9C-1CEF62E5010D}" type="pres">
      <dgm:prSet presAssocID="{2A428A24-3114-49BF-9220-76BEB0A11BD7}" presName="imageaccent7" presStyleCnt="0"/>
      <dgm:spPr/>
    </dgm:pt>
    <dgm:pt modelId="{91281F03-C76B-4895-B32E-069917CA9132}" type="pres">
      <dgm:prSet presAssocID="{2A428A24-3114-49BF-9220-76BEB0A11BD7}" presName="accentRepeatNode" presStyleLbl="solidAlignAcc1" presStyleIdx="13" presStyleCnt="16"/>
      <dgm:spPr>
        <a:xfrm>
          <a:off x="2641225" y="4744214"/>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gm:spPr>
    </dgm:pt>
    <dgm:pt modelId="{B9996D38-07A4-4988-9596-31B83CD7341D}" type="pres">
      <dgm:prSet presAssocID="{66342A15-4402-4C0A-AF83-C9698F8AE9E6}" presName="text8" presStyleCnt="0"/>
      <dgm:spPr/>
    </dgm:pt>
    <dgm:pt modelId="{476C238B-3DAF-4EE8-B61E-78B8DED441A0}" type="pres">
      <dgm:prSet presAssocID="{66342A15-4402-4C0A-AF83-C9698F8AE9E6}" presName="textRepeatNode" presStyleLbl="alignNode1" presStyleIdx="7" presStyleCnt="8">
        <dgm:presLayoutVars>
          <dgm:chMax val="0"/>
          <dgm:chPref val="0"/>
          <dgm:bulletEnabled val="1"/>
        </dgm:presLayoutVars>
      </dgm:prSet>
      <dgm:spPr/>
    </dgm:pt>
    <dgm:pt modelId="{39461753-61EE-45C5-A998-EF57E6A2C2C7}" type="pres">
      <dgm:prSet presAssocID="{66342A15-4402-4C0A-AF83-C9698F8AE9E6}" presName="textaccent8" presStyleCnt="0"/>
      <dgm:spPr/>
    </dgm:pt>
    <dgm:pt modelId="{1AF7808D-BD1A-4CCD-B1E3-2F5AD993E989}" type="pres">
      <dgm:prSet presAssocID="{66342A15-4402-4C0A-AF83-C9698F8AE9E6}" presName="accentRepeatNode" presStyleLbl="solidAlignAcc1" presStyleIdx="14" presStyleCnt="16"/>
      <dgm:spPr>
        <a:xfrm>
          <a:off x="9185675" y="5222878"/>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gm:spPr>
    </dgm:pt>
    <dgm:pt modelId="{BFD71209-6971-4089-B278-A4ECAC247216}" type="pres">
      <dgm:prSet presAssocID="{31FE8FB0-BD79-4BEA-A79A-492CC0310CA2}" presName="image8" presStyleCnt="0"/>
      <dgm:spPr/>
    </dgm:pt>
    <dgm:pt modelId="{B19B8FFF-093F-449B-B1B4-68056DC5B72A}" type="pres">
      <dgm:prSet presAssocID="{31FE8FB0-BD79-4BEA-A79A-492CC0310CA2}" presName="imageRepeatNode" presStyleLbl="alignAcc1" presStyleIdx="7" presStyleCnt="8"/>
      <dgm:spPr/>
    </dgm:pt>
    <dgm:pt modelId="{01A55789-9F9F-4133-AE73-66E6804E98B3}" type="pres">
      <dgm:prSet presAssocID="{31FE8FB0-BD79-4BEA-A79A-492CC0310CA2}" presName="imageaccent8" presStyleCnt="0"/>
      <dgm:spPr/>
    </dgm:pt>
    <dgm:pt modelId="{25EA95BD-34CA-4F56-8EF5-38741FFCD13A}" type="pres">
      <dgm:prSet presAssocID="{31FE8FB0-BD79-4BEA-A79A-492CC0310CA2}" presName="accentRepeatNode" presStyleLbl="solidAlignAcc1" presStyleIdx="15" presStyleCnt="16"/>
      <dgm:spPr>
        <a:xfrm>
          <a:off x="8867799" y="5385958"/>
          <a:ext cx="199596" cy="172541"/>
        </a:xfrm>
        <a:prstGeom prst="hexagon">
          <a:avLst>
            <a:gd name="adj" fmla="val 25000"/>
            <a:gd name="vf" fmla="val 115470"/>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pt>
  </dgm:ptLst>
  <dgm:cxnLst>
    <dgm:cxn modelId="{74FC139E-B86B-40EB-88F7-D16A376D19B1}" type="presOf" srcId="{31FE8FB0-BD79-4BEA-A79A-492CC0310CA2}" destId="{B19B8FFF-093F-449B-B1B4-68056DC5B72A}" srcOrd="0" destOrd="0" presId="urn:microsoft.com/office/officeart/2008/layout/HexagonCluster"/>
    <dgm:cxn modelId="{41430679-7458-4E83-99E9-0F0292C6474A}" type="presOf" srcId="{780E2F3F-33CD-4A7F-9C53-9787738BF49C}" destId="{BD95953B-C9EC-4FA8-9985-1D49A1C26E0E}" srcOrd="0" destOrd="0" presId="urn:microsoft.com/office/officeart/2008/layout/HexagonCluster"/>
    <dgm:cxn modelId="{41499A9D-A2D3-4577-9AFE-E184A426880C}" type="presOf" srcId="{33B13131-B997-4F76-BA44-5891BD51F638}" destId="{57CCDB48-82F9-47F2-AC82-66A3C9AB61F1}" srcOrd="0" destOrd="0" presId="urn:microsoft.com/office/officeart/2008/layout/HexagonCluster"/>
    <dgm:cxn modelId="{C0B0B60E-89DF-4BD1-AE45-184D42328640}" type="presOf" srcId="{66342A15-4402-4C0A-AF83-C9698F8AE9E6}" destId="{476C238B-3DAF-4EE8-B61E-78B8DED441A0}" srcOrd="0" destOrd="0" presId="urn:microsoft.com/office/officeart/2008/layout/HexagonCluster"/>
    <dgm:cxn modelId="{87DEB5AD-6897-44E8-A92D-B7EFBBB73CA8}" srcId="{90056BC4-99F3-43CF-B9B9-BC66A2BA4555}" destId="{FA45F60A-E5AC-4225-B992-E906556EE300}" srcOrd="1" destOrd="0" parTransId="{B9F00380-1B9B-4DDA-A390-39C5AF5873AA}" sibTransId="{F18822C1-6C23-4C3C-8E59-38B6A14D0A5B}"/>
    <dgm:cxn modelId="{415FB48E-92BA-4F58-8B37-0D021C26F949}" type="presOf" srcId="{AA9C358F-E8EA-4107-B701-3ACECA6736BC}" destId="{5DD6536B-5539-469C-83A1-A3F6F6AA40DE}" srcOrd="0" destOrd="0" presId="urn:microsoft.com/office/officeart/2008/layout/HexagonCluster"/>
    <dgm:cxn modelId="{0BDA96FD-CCBD-4C85-BC9E-9ADE22A57A84}" type="presOf" srcId="{90056BC4-99F3-43CF-B9B9-BC66A2BA4555}" destId="{F1FA7F65-89D7-4AE2-BF7E-5745555E9723}" srcOrd="0" destOrd="0" presId="urn:microsoft.com/office/officeart/2008/layout/HexagonCluster"/>
    <dgm:cxn modelId="{D2424DBA-23BB-4E5F-A106-69CAB6526E99}" srcId="{90056BC4-99F3-43CF-B9B9-BC66A2BA4555}" destId="{66342A15-4402-4C0A-AF83-C9698F8AE9E6}" srcOrd="7" destOrd="0" parTransId="{896BB772-2A5B-4360-9663-37104531F76E}" sibTransId="{31FE8FB0-BD79-4BEA-A79A-492CC0310CA2}"/>
    <dgm:cxn modelId="{C84009CC-294E-4247-9AD1-456271D6B1B7}" type="presOf" srcId="{FA4FD255-B37B-44E0-A290-6F565E2292B6}" destId="{0EDA39C8-FD92-4DDA-A6EC-5A6CD43D630E}" srcOrd="0" destOrd="0" presId="urn:microsoft.com/office/officeart/2008/layout/HexagonCluster"/>
    <dgm:cxn modelId="{CB6A12EE-755D-4F46-A81A-4A4B2D867C07}" type="presOf" srcId="{F18822C1-6C23-4C3C-8E59-38B6A14D0A5B}" destId="{463F1A71-5A9F-4C40-B056-400078EE3361}" srcOrd="0" destOrd="0" presId="urn:microsoft.com/office/officeart/2008/layout/HexagonCluster"/>
    <dgm:cxn modelId="{A192572E-73A3-4769-9088-91E66A66B821}" type="presOf" srcId="{9162A656-EB0A-4F6B-B4A9-7E43CC4C7E74}" destId="{F9D995FF-4A57-4F75-9200-A09021184770}" srcOrd="0" destOrd="0" presId="urn:microsoft.com/office/officeart/2008/layout/HexagonCluster"/>
    <dgm:cxn modelId="{7C3376FD-A524-4FB1-9D27-D0243A68ED25}" type="presOf" srcId="{5489681C-13E7-42FE-A3A4-FC6FEA03DD9D}" destId="{673D7319-090F-4692-8CCC-7A8E79602237}" srcOrd="0" destOrd="0" presId="urn:microsoft.com/office/officeart/2008/layout/HexagonCluster"/>
    <dgm:cxn modelId="{6404F59A-A879-4814-94A9-B4E3EFB1B39E}" type="presOf" srcId="{7AE07D56-D3F6-4330-B0DE-8D907292B53A}" destId="{387925D1-F27E-4BAA-89C3-874DA0F1FBC7}" srcOrd="0" destOrd="0" presId="urn:microsoft.com/office/officeart/2008/layout/HexagonCluster"/>
    <dgm:cxn modelId="{3965151B-A2C9-4507-AA87-AA18B00D6520}" type="presOf" srcId="{647CFFA0-CABB-454B-A9D4-2870C13A9F05}" destId="{77349876-207A-4832-BB26-FE97D05F5B72}" srcOrd="0" destOrd="0" presId="urn:microsoft.com/office/officeart/2008/layout/HexagonCluster"/>
    <dgm:cxn modelId="{C2D94E93-44AE-4869-A203-4793EB28C92E}" type="presOf" srcId="{A774AB89-72DC-4086-B09C-17888F8B1D86}" destId="{CEF971ED-D6EB-433B-8367-24A646855A3D}" srcOrd="0" destOrd="0" presId="urn:microsoft.com/office/officeart/2008/layout/HexagonCluster"/>
    <dgm:cxn modelId="{1BF2C868-4257-4D55-8743-F77C91C95B24}" type="presOf" srcId="{2A428A24-3114-49BF-9220-76BEB0A11BD7}" destId="{C7300235-3303-4107-9F9E-D2D6A6FE7E25}" srcOrd="0" destOrd="0" presId="urn:microsoft.com/office/officeart/2008/layout/HexagonCluster"/>
    <dgm:cxn modelId="{89E7B2CE-9B63-4FF6-A834-D7E47F5238AE}" srcId="{90056BC4-99F3-43CF-B9B9-BC66A2BA4555}" destId="{9162A656-EB0A-4F6B-B4A9-7E43CC4C7E74}" srcOrd="6" destOrd="0" parTransId="{06428C93-B121-49AE-9B82-E30FA822C589}" sibTransId="{2A428A24-3114-49BF-9220-76BEB0A11BD7}"/>
    <dgm:cxn modelId="{9352BD0D-FFAD-4F45-A04B-7918DBFBF707}" type="presOf" srcId="{D33D65F1-6772-40FC-ABF5-9F9E4B6C4A4C}" destId="{76F565DF-661B-405A-8977-9B33921DF0AA}" srcOrd="0" destOrd="0" presId="urn:microsoft.com/office/officeart/2008/layout/HexagonCluster"/>
    <dgm:cxn modelId="{E3FCD88A-D1E0-475A-A776-54BAAB4BD7DC}" type="presOf" srcId="{8E47CA5F-466D-447D-9A55-44D18208A11A}" destId="{3705E2A2-6622-4092-9BAE-F350A1DAC642}" srcOrd="0" destOrd="0" presId="urn:microsoft.com/office/officeart/2008/layout/HexagonCluster"/>
    <dgm:cxn modelId="{8DC5A3BA-3AA3-4D4E-A92C-CFD202C188A9}" srcId="{90056BC4-99F3-43CF-B9B9-BC66A2BA4555}" destId="{8E47CA5F-466D-447D-9A55-44D18208A11A}" srcOrd="3" destOrd="0" parTransId="{1E7098E6-EF62-4C05-A237-383E6D552A0C}" sibTransId="{FA4FD255-B37B-44E0-A290-6F565E2292B6}"/>
    <dgm:cxn modelId="{42650293-ADB1-4BDB-9A60-F4EBC5D48DDE}" srcId="{90056BC4-99F3-43CF-B9B9-BC66A2BA4555}" destId="{33B13131-B997-4F76-BA44-5891BD51F638}" srcOrd="0" destOrd="0" parTransId="{5D3D00DA-D2A5-46C5-8C28-A83E4D93D43D}" sibTransId="{780E2F3F-33CD-4A7F-9C53-9787738BF49C}"/>
    <dgm:cxn modelId="{F0783A07-26A3-4568-8680-D6F79A43A2E5}" type="presOf" srcId="{FA45F60A-E5AC-4225-B992-E906556EE300}" destId="{AF241C61-9499-4DFF-80AF-D20F7AE60F5B}" srcOrd="0" destOrd="0" presId="urn:microsoft.com/office/officeart/2008/layout/HexagonCluster"/>
    <dgm:cxn modelId="{86D3408F-6E5A-4150-AB61-134012B28C98}" srcId="{90056BC4-99F3-43CF-B9B9-BC66A2BA4555}" destId="{A774AB89-72DC-4086-B09C-17888F8B1D86}" srcOrd="5" destOrd="0" parTransId="{5F0DD216-305C-4D4D-87E2-867F136E1275}" sibTransId="{647CFFA0-CABB-454B-A9D4-2870C13A9F05}"/>
    <dgm:cxn modelId="{DBE564D2-AAE3-4172-B62C-79455D982A59}" srcId="{90056BC4-99F3-43CF-B9B9-BC66A2BA4555}" destId="{D33D65F1-6772-40FC-ABF5-9F9E4B6C4A4C}" srcOrd="4" destOrd="0" parTransId="{02414432-58D1-4D45-9A15-8F7A7AA0AA05}" sibTransId="{AA9C358F-E8EA-4107-B701-3ACECA6736BC}"/>
    <dgm:cxn modelId="{4865D4A3-6F25-40AD-B985-3353029EC765}" srcId="{90056BC4-99F3-43CF-B9B9-BC66A2BA4555}" destId="{5489681C-13E7-42FE-A3A4-FC6FEA03DD9D}" srcOrd="2" destOrd="0" parTransId="{D2184650-8450-4311-992E-8A0330F0AE04}" sibTransId="{7AE07D56-D3F6-4330-B0DE-8D907292B53A}"/>
    <dgm:cxn modelId="{4667FB32-B46E-44BF-8641-45ED6A056DEB}" type="presParOf" srcId="{F1FA7F65-89D7-4AE2-BF7E-5745555E9723}" destId="{52EFB088-BC9C-4BD5-AFFC-B40BBD0B6D5A}" srcOrd="0" destOrd="0" presId="urn:microsoft.com/office/officeart/2008/layout/HexagonCluster"/>
    <dgm:cxn modelId="{E5090BDC-2077-4765-9587-29A7513DC4AC}" type="presParOf" srcId="{52EFB088-BC9C-4BD5-AFFC-B40BBD0B6D5A}" destId="{57CCDB48-82F9-47F2-AC82-66A3C9AB61F1}" srcOrd="0" destOrd="0" presId="urn:microsoft.com/office/officeart/2008/layout/HexagonCluster"/>
    <dgm:cxn modelId="{C79949FF-AF8D-497A-8C0F-E5A76D441713}" type="presParOf" srcId="{F1FA7F65-89D7-4AE2-BF7E-5745555E9723}" destId="{410E7264-798C-43EE-B0A9-1EB0A5AD15A9}" srcOrd="1" destOrd="0" presId="urn:microsoft.com/office/officeart/2008/layout/HexagonCluster"/>
    <dgm:cxn modelId="{0CC9BEE5-1F19-4565-BA6D-C18BE42EC61E}" type="presParOf" srcId="{410E7264-798C-43EE-B0A9-1EB0A5AD15A9}" destId="{4624BB7F-BB95-4814-A258-9D0E08FB604A}" srcOrd="0" destOrd="0" presId="urn:microsoft.com/office/officeart/2008/layout/HexagonCluster"/>
    <dgm:cxn modelId="{C146F2CC-9545-4A00-9BB4-DC01CF63B811}" type="presParOf" srcId="{F1FA7F65-89D7-4AE2-BF7E-5745555E9723}" destId="{262F06DE-A193-44E4-836A-7A06A95309EF}" srcOrd="2" destOrd="0" presId="urn:microsoft.com/office/officeart/2008/layout/HexagonCluster"/>
    <dgm:cxn modelId="{54B415DF-C8F4-4E3B-97A3-2F6B649A9F43}" type="presParOf" srcId="{262F06DE-A193-44E4-836A-7A06A95309EF}" destId="{BD95953B-C9EC-4FA8-9985-1D49A1C26E0E}" srcOrd="0" destOrd="0" presId="urn:microsoft.com/office/officeart/2008/layout/HexagonCluster"/>
    <dgm:cxn modelId="{8E09F0CD-DAE6-47C0-B551-E00BFCDC41C0}" type="presParOf" srcId="{F1FA7F65-89D7-4AE2-BF7E-5745555E9723}" destId="{526355E6-0010-4FB1-BD4A-24D04483F958}" srcOrd="3" destOrd="0" presId="urn:microsoft.com/office/officeart/2008/layout/HexagonCluster"/>
    <dgm:cxn modelId="{179F96A9-A0C0-466C-9DDC-DD449A7DA188}" type="presParOf" srcId="{526355E6-0010-4FB1-BD4A-24D04483F958}" destId="{A54BFB52-F2C2-4967-95ED-04B46D63E89F}" srcOrd="0" destOrd="0" presId="urn:microsoft.com/office/officeart/2008/layout/HexagonCluster"/>
    <dgm:cxn modelId="{00874F24-3B42-4C8A-8C1F-F23AEBC710A3}" type="presParOf" srcId="{F1FA7F65-89D7-4AE2-BF7E-5745555E9723}" destId="{CB00B497-A6A7-4F7F-8C05-FF8993BEC5D2}" srcOrd="4" destOrd="0" presId="urn:microsoft.com/office/officeart/2008/layout/HexagonCluster"/>
    <dgm:cxn modelId="{1339B13D-A958-4243-9EA4-75A256EB8B7C}" type="presParOf" srcId="{CB00B497-A6A7-4F7F-8C05-FF8993BEC5D2}" destId="{AF241C61-9499-4DFF-80AF-D20F7AE60F5B}" srcOrd="0" destOrd="0" presId="urn:microsoft.com/office/officeart/2008/layout/HexagonCluster"/>
    <dgm:cxn modelId="{0EBF2D24-3CEC-4607-8EC7-5AA45E69BF0D}" type="presParOf" srcId="{F1FA7F65-89D7-4AE2-BF7E-5745555E9723}" destId="{794607BF-6F84-4E41-ADFC-F2F2A6F90CAB}" srcOrd="5" destOrd="0" presId="urn:microsoft.com/office/officeart/2008/layout/HexagonCluster"/>
    <dgm:cxn modelId="{9969494E-8D69-4F98-9AC0-60B5ECEC9485}" type="presParOf" srcId="{794607BF-6F84-4E41-ADFC-F2F2A6F90CAB}" destId="{63241407-91D9-4A34-A2DF-5F649561E02E}" srcOrd="0" destOrd="0" presId="urn:microsoft.com/office/officeart/2008/layout/HexagonCluster"/>
    <dgm:cxn modelId="{51925FE5-8F51-451F-857E-193DA850B74A}" type="presParOf" srcId="{F1FA7F65-89D7-4AE2-BF7E-5745555E9723}" destId="{C656A171-FD52-4345-83EE-E1E7EBF8B621}" srcOrd="6" destOrd="0" presId="urn:microsoft.com/office/officeart/2008/layout/HexagonCluster"/>
    <dgm:cxn modelId="{BB3E8884-C7A0-43FE-851C-477516F5B2FF}" type="presParOf" srcId="{C656A171-FD52-4345-83EE-E1E7EBF8B621}" destId="{463F1A71-5A9F-4C40-B056-400078EE3361}" srcOrd="0" destOrd="0" presId="urn:microsoft.com/office/officeart/2008/layout/HexagonCluster"/>
    <dgm:cxn modelId="{F4D48105-985E-492F-8B5B-CADE24B25D68}" type="presParOf" srcId="{F1FA7F65-89D7-4AE2-BF7E-5745555E9723}" destId="{F4A96B6A-1436-4D5F-AA7B-DFA50CE93CA7}" srcOrd="7" destOrd="0" presId="urn:microsoft.com/office/officeart/2008/layout/HexagonCluster"/>
    <dgm:cxn modelId="{74FACE52-715A-41AA-AB1F-8AF7C5AC682E}" type="presParOf" srcId="{F4A96B6A-1436-4D5F-AA7B-DFA50CE93CA7}" destId="{B56B2BE9-52F5-45F4-82C0-DBFA98FD26A1}" srcOrd="0" destOrd="0" presId="urn:microsoft.com/office/officeart/2008/layout/HexagonCluster"/>
    <dgm:cxn modelId="{87CF4554-73EC-44EF-849E-75CD86D3D9FA}" type="presParOf" srcId="{F1FA7F65-89D7-4AE2-BF7E-5745555E9723}" destId="{E4A7B5E1-9C71-4F1F-9895-03C9D114576A}" srcOrd="8" destOrd="0" presId="urn:microsoft.com/office/officeart/2008/layout/HexagonCluster"/>
    <dgm:cxn modelId="{AAB8CB8D-1F91-446F-9049-7C28416B4292}" type="presParOf" srcId="{E4A7B5E1-9C71-4F1F-9895-03C9D114576A}" destId="{673D7319-090F-4692-8CCC-7A8E79602237}" srcOrd="0" destOrd="0" presId="urn:microsoft.com/office/officeart/2008/layout/HexagonCluster"/>
    <dgm:cxn modelId="{28429503-B4C5-48CD-AAE7-EAF9D01A9522}" type="presParOf" srcId="{F1FA7F65-89D7-4AE2-BF7E-5745555E9723}" destId="{4908ED4F-13F5-478A-9A00-168E850ACB97}" srcOrd="9" destOrd="0" presId="urn:microsoft.com/office/officeart/2008/layout/HexagonCluster"/>
    <dgm:cxn modelId="{D4715363-61B1-44EA-8493-52475DC7FDF6}" type="presParOf" srcId="{4908ED4F-13F5-478A-9A00-168E850ACB97}" destId="{45FE95FA-6669-48C3-92AF-68B92C200326}" srcOrd="0" destOrd="0" presId="urn:microsoft.com/office/officeart/2008/layout/HexagonCluster"/>
    <dgm:cxn modelId="{A8C86FEA-4DB6-448C-818C-A2B0F36D9B19}" type="presParOf" srcId="{F1FA7F65-89D7-4AE2-BF7E-5745555E9723}" destId="{142D6857-2F87-4034-B1FA-EA574EBA484F}" srcOrd="10" destOrd="0" presId="urn:microsoft.com/office/officeart/2008/layout/HexagonCluster"/>
    <dgm:cxn modelId="{0214F7E8-0ABC-4FCA-9AF1-79471EB873FD}" type="presParOf" srcId="{142D6857-2F87-4034-B1FA-EA574EBA484F}" destId="{387925D1-F27E-4BAA-89C3-874DA0F1FBC7}" srcOrd="0" destOrd="0" presId="urn:microsoft.com/office/officeart/2008/layout/HexagonCluster"/>
    <dgm:cxn modelId="{428DBDB6-C08A-4155-9A63-E1FA36697081}" type="presParOf" srcId="{F1FA7F65-89D7-4AE2-BF7E-5745555E9723}" destId="{06BD1C39-ED49-46FF-9D00-BC32AE3166E7}" srcOrd="11" destOrd="0" presId="urn:microsoft.com/office/officeart/2008/layout/HexagonCluster"/>
    <dgm:cxn modelId="{38E54F3E-4B5C-4378-AC9B-9E220ACA1697}" type="presParOf" srcId="{06BD1C39-ED49-46FF-9D00-BC32AE3166E7}" destId="{3D69D44B-A3F2-4D17-9C98-767515CADF47}" srcOrd="0" destOrd="0" presId="urn:microsoft.com/office/officeart/2008/layout/HexagonCluster"/>
    <dgm:cxn modelId="{628C1128-3EE2-4141-AD1E-6CA811F04C8E}" type="presParOf" srcId="{F1FA7F65-89D7-4AE2-BF7E-5745555E9723}" destId="{25BD115C-1665-4928-8E72-52D81EEEF677}" srcOrd="12" destOrd="0" presId="urn:microsoft.com/office/officeart/2008/layout/HexagonCluster"/>
    <dgm:cxn modelId="{8A32ECFB-6A08-41AC-993D-CC3002842C2D}" type="presParOf" srcId="{25BD115C-1665-4928-8E72-52D81EEEF677}" destId="{3705E2A2-6622-4092-9BAE-F350A1DAC642}" srcOrd="0" destOrd="0" presId="urn:microsoft.com/office/officeart/2008/layout/HexagonCluster"/>
    <dgm:cxn modelId="{93DC7DE4-5756-4A13-B46C-FAE0BA4CC44A}" type="presParOf" srcId="{F1FA7F65-89D7-4AE2-BF7E-5745555E9723}" destId="{E4967140-EACC-4550-83DD-1D1C7B32D6DD}" srcOrd="13" destOrd="0" presId="urn:microsoft.com/office/officeart/2008/layout/HexagonCluster"/>
    <dgm:cxn modelId="{F0A7EF4B-D1F7-4EEF-9ED1-8782B93A076B}" type="presParOf" srcId="{E4967140-EACC-4550-83DD-1D1C7B32D6DD}" destId="{32E65547-1FA6-46D5-87CE-9D51BAD34B23}" srcOrd="0" destOrd="0" presId="urn:microsoft.com/office/officeart/2008/layout/HexagonCluster"/>
    <dgm:cxn modelId="{92CFA3BB-2AA4-4B5C-893C-A1CBFCA76EFB}" type="presParOf" srcId="{F1FA7F65-89D7-4AE2-BF7E-5745555E9723}" destId="{21976E63-DB98-45C6-B791-211834054FA5}" srcOrd="14" destOrd="0" presId="urn:microsoft.com/office/officeart/2008/layout/HexagonCluster"/>
    <dgm:cxn modelId="{9F07BCB5-AEC9-479D-9861-AE6550E1B9C9}" type="presParOf" srcId="{21976E63-DB98-45C6-B791-211834054FA5}" destId="{0EDA39C8-FD92-4DDA-A6EC-5A6CD43D630E}" srcOrd="0" destOrd="0" presId="urn:microsoft.com/office/officeart/2008/layout/HexagonCluster"/>
    <dgm:cxn modelId="{B6E35A2E-7DAD-4FD8-823E-0965F37299E1}" type="presParOf" srcId="{F1FA7F65-89D7-4AE2-BF7E-5745555E9723}" destId="{84497793-2009-473C-B9D9-BA86933F8118}" srcOrd="15" destOrd="0" presId="urn:microsoft.com/office/officeart/2008/layout/HexagonCluster"/>
    <dgm:cxn modelId="{1CAAF3F3-A07B-403B-8D7E-A5FEF681BCB7}" type="presParOf" srcId="{84497793-2009-473C-B9D9-BA86933F8118}" destId="{78B7032B-7179-4B79-8E1A-556183E07027}" srcOrd="0" destOrd="0" presId="urn:microsoft.com/office/officeart/2008/layout/HexagonCluster"/>
    <dgm:cxn modelId="{F2C17B53-0BC5-4919-849F-4BB5CD9CFC03}" type="presParOf" srcId="{F1FA7F65-89D7-4AE2-BF7E-5745555E9723}" destId="{314CEA5E-ACA8-4137-8BD2-4B76D0722584}" srcOrd="16" destOrd="0" presId="urn:microsoft.com/office/officeart/2008/layout/HexagonCluster"/>
    <dgm:cxn modelId="{53E49300-6CAB-4D7B-A25E-01AB218A8E0F}" type="presParOf" srcId="{314CEA5E-ACA8-4137-8BD2-4B76D0722584}" destId="{76F565DF-661B-405A-8977-9B33921DF0AA}" srcOrd="0" destOrd="0" presId="urn:microsoft.com/office/officeart/2008/layout/HexagonCluster"/>
    <dgm:cxn modelId="{7CD383AF-383F-4481-9839-6C981CEECCE8}" type="presParOf" srcId="{F1FA7F65-89D7-4AE2-BF7E-5745555E9723}" destId="{A920E5C7-90E4-45C1-A757-16C6BE2BD712}" srcOrd="17" destOrd="0" presId="urn:microsoft.com/office/officeart/2008/layout/HexagonCluster"/>
    <dgm:cxn modelId="{A48B971D-C683-4AD2-8E96-D266C7AF5521}" type="presParOf" srcId="{A920E5C7-90E4-45C1-A757-16C6BE2BD712}" destId="{E00E2ED7-7879-4182-BA4C-B056BFC20EA2}" srcOrd="0" destOrd="0" presId="urn:microsoft.com/office/officeart/2008/layout/HexagonCluster"/>
    <dgm:cxn modelId="{538066F9-6489-4215-A3A7-E0606E1DE927}" type="presParOf" srcId="{F1FA7F65-89D7-4AE2-BF7E-5745555E9723}" destId="{AC240BB3-D398-41B8-BF43-270177AB3904}" srcOrd="18" destOrd="0" presId="urn:microsoft.com/office/officeart/2008/layout/HexagonCluster"/>
    <dgm:cxn modelId="{CCBE887C-B925-46F3-B461-2EC8858C3629}" type="presParOf" srcId="{AC240BB3-D398-41B8-BF43-270177AB3904}" destId="{5DD6536B-5539-469C-83A1-A3F6F6AA40DE}" srcOrd="0" destOrd="0" presId="urn:microsoft.com/office/officeart/2008/layout/HexagonCluster"/>
    <dgm:cxn modelId="{A42E3C77-771E-466A-8A99-A1DED8287BAF}" type="presParOf" srcId="{F1FA7F65-89D7-4AE2-BF7E-5745555E9723}" destId="{DCCF67A9-8C7E-463F-A5E4-C754DF446534}" srcOrd="19" destOrd="0" presId="urn:microsoft.com/office/officeart/2008/layout/HexagonCluster"/>
    <dgm:cxn modelId="{454C8B96-5A76-42E6-9A4D-0FE18BD6C86A}" type="presParOf" srcId="{DCCF67A9-8C7E-463F-A5E4-C754DF446534}" destId="{7546ADEF-4FC3-4B8A-B9A6-D81B5B956F38}" srcOrd="0" destOrd="0" presId="urn:microsoft.com/office/officeart/2008/layout/HexagonCluster"/>
    <dgm:cxn modelId="{1E4A6D9D-71BA-4884-8781-7DE017E8D406}" type="presParOf" srcId="{F1FA7F65-89D7-4AE2-BF7E-5745555E9723}" destId="{E216231B-9278-414A-A85A-62629EC54A7F}" srcOrd="20" destOrd="0" presId="urn:microsoft.com/office/officeart/2008/layout/HexagonCluster"/>
    <dgm:cxn modelId="{D2E2184F-5C95-4AF8-A065-61131029C22A}" type="presParOf" srcId="{E216231B-9278-414A-A85A-62629EC54A7F}" destId="{CEF971ED-D6EB-433B-8367-24A646855A3D}" srcOrd="0" destOrd="0" presId="urn:microsoft.com/office/officeart/2008/layout/HexagonCluster"/>
    <dgm:cxn modelId="{0AEFA8CA-E0F8-4B64-8BB8-E262E378B086}" type="presParOf" srcId="{F1FA7F65-89D7-4AE2-BF7E-5745555E9723}" destId="{0F8A1E10-B6BB-4736-9F2A-5CBCAC0E1E56}" srcOrd="21" destOrd="0" presId="urn:microsoft.com/office/officeart/2008/layout/HexagonCluster"/>
    <dgm:cxn modelId="{49251127-82F9-4D35-8E7F-C6F923529862}" type="presParOf" srcId="{0F8A1E10-B6BB-4736-9F2A-5CBCAC0E1E56}" destId="{B4D9E528-6A30-4B00-84C7-2F7FB46CBB65}" srcOrd="0" destOrd="0" presId="urn:microsoft.com/office/officeart/2008/layout/HexagonCluster"/>
    <dgm:cxn modelId="{19943958-A545-49B9-AEE5-ED9FEDAAEC0F}" type="presParOf" srcId="{F1FA7F65-89D7-4AE2-BF7E-5745555E9723}" destId="{93981FCD-5A24-4FC4-B561-909B745375AD}" srcOrd="22" destOrd="0" presId="urn:microsoft.com/office/officeart/2008/layout/HexagonCluster"/>
    <dgm:cxn modelId="{3F7D1A5B-A47A-404D-8435-0976BA032D7F}" type="presParOf" srcId="{93981FCD-5A24-4FC4-B561-909B745375AD}" destId="{77349876-207A-4832-BB26-FE97D05F5B72}" srcOrd="0" destOrd="0" presId="urn:microsoft.com/office/officeart/2008/layout/HexagonCluster"/>
    <dgm:cxn modelId="{50499DC5-D4BE-4F4F-B226-64CCFD78ECF0}" type="presParOf" srcId="{F1FA7F65-89D7-4AE2-BF7E-5745555E9723}" destId="{F9C7B096-19BC-4358-A57F-E588963A38C2}" srcOrd="23" destOrd="0" presId="urn:microsoft.com/office/officeart/2008/layout/HexagonCluster"/>
    <dgm:cxn modelId="{8ED18D3B-073A-4EAC-B795-78785447C2A2}" type="presParOf" srcId="{F9C7B096-19BC-4358-A57F-E588963A38C2}" destId="{8FAF10E0-AEEA-4203-B638-B570AF4D22C9}" srcOrd="0" destOrd="0" presId="urn:microsoft.com/office/officeart/2008/layout/HexagonCluster"/>
    <dgm:cxn modelId="{726F9B67-D90C-4730-9B29-E74A2F94581D}" type="presParOf" srcId="{F1FA7F65-89D7-4AE2-BF7E-5745555E9723}" destId="{F221DA31-D31D-4AC5-8D5F-237CCF872C8B}" srcOrd="24" destOrd="0" presId="urn:microsoft.com/office/officeart/2008/layout/HexagonCluster"/>
    <dgm:cxn modelId="{56E6B685-6FCE-4737-AFD3-C2822F67DA91}" type="presParOf" srcId="{F221DA31-D31D-4AC5-8D5F-237CCF872C8B}" destId="{F9D995FF-4A57-4F75-9200-A09021184770}" srcOrd="0" destOrd="0" presId="urn:microsoft.com/office/officeart/2008/layout/HexagonCluster"/>
    <dgm:cxn modelId="{1C20E487-D5F5-43D3-B6B6-572476CCAF18}" type="presParOf" srcId="{F1FA7F65-89D7-4AE2-BF7E-5745555E9723}" destId="{1E2405AE-9D05-4552-8265-C5059F312B62}" srcOrd="25" destOrd="0" presId="urn:microsoft.com/office/officeart/2008/layout/HexagonCluster"/>
    <dgm:cxn modelId="{8B1AFCD2-4ADD-469A-9175-1FFF5513EC53}" type="presParOf" srcId="{1E2405AE-9D05-4552-8265-C5059F312B62}" destId="{079FFDDF-7306-4F33-9282-225600F44320}" srcOrd="0" destOrd="0" presId="urn:microsoft.com/office/officeart/2008/layout/HexagonCluster"/>
    <dgm:cxn modelId="{8E5D1104-6DC5-40C8-96B8-B4C673373FE0}" type="presParOf" srcId="{F1FA7F65-89D7-4AE2-BF7E-5745555E9723}" destId="{D9B907A3-15F2-4B7F-A88E-BCC74043C000}" srcOrd="26" destOrd="0" presId="urn:microsoft.com/office/officeart/2008/layout/HexagonCluster"/>
    <dgm:cxn modelId="{3C9148D0-C364-4E38-9C94-EA0E6CAA68C6}" type="presParOf" srcId="{D9B907A3-15F2-4B7F-A88E-BCC74043C000}" destId="{C7300235-3303-4107-9F9E-D2D6A6FE7E25}" srcOrd="0" destOrd="0" presId="urn:microsoft.com/office/officeart/2008/layout/HexagonCluster"/>
    <dgm:cxn modelId="{F218AE83-414F-41C5-88B7-76736B775DED}" type="presParOf" srcId="{F1FA7F65-89D7-4AE2-BF7E-5745555E9723}" destId="{152CA043-B5C7-47ED-AB9C-1CEF62E5010D}" srcOrd="27" destOrd="0" presId="urn:microsoft.com/office/officeart/2008/layout/HexagonCluster"/>
    <dgm:cxn modelId="{9F530543-8FB6-41B1-9921-83AD18FA92B3}" type="presParOf" srcId="{152CA043-B5C7-47ED-AB9C-1CEF62E5010D}" destId="{91281F03-C76B-4895-B32E-069917CA9132}" srcOrd="0" destOrd="0" presId="urn:microsoft.com/office/officeart/2008/layout/HexagonCluster"/>
    <dgm:cxn modelId="{79E30FE8-D943-44DD-9355-894A0DC47F63}" type="presParOf" srcId="{F1FA7F65-89D7-4AE2-BF7E-5745555E9723}" destId="{B9996D38-07A4-4988-9596-31B83CD7341D}" srcOrd="28" destOrd="0" presId="urn:microsoft.com/office/officeart/2008/layout/HexagonCluster"/>
    <dgm:cxn modelId="{160D9339-2226-4420-922C-FF38E10AA012}" type="presParOf" srcId="{B9996D38-07A4-4988-9596-31B83CD7341D}" destId="{476C238B-3DAF-4EE8-B61E-78B8DED441A0}" srcOrd="0" destOrd="0" presId="urn:microsoft.com/office/officeart/2008/layout/HexagonCluster"/>
    <dgm:cxn modelId="{FE39462E-127E-431C-96A7-FF4840F211F3}" type="presParOf" srcId="{F1FA7F65-89D7-4AE2-BF7E-5745555E9723}" destId="{39461753-61EE-45C5-A998-EF57E6A2C2C7}" srcOrd="29" destOrd="0" presId="urn:microsoft.com/office/officeart/2008/layout/HexagonCluster"/>
    <dgm:cxn modelId="{91656810-AB8D-4C85-BE4B-A077BBFC58C3}" type="presParOf" srcId="{39461753-61EE-45C5-A998-EF57E6A2C2C7}" destId="{1AF7808D-BD1A-4CCD-B1E3-2F5AD993E989}" srcOrd="0" destOrd="0" presId="urn:microsoft.com/office/officeart/2008/layout/HexagonCluster"/>
    <dgm:cxn modelId="{25E09ECB-1D5E-484C-B26E-30F5C15D0907}" type="presParOf" srcId="{F1FA7F65-89D7-4AE2-BF7E-5745555E9723}" destId="{BFD71209-6971-4089-B278-A4ECAC247216}" srcOrd="30" destOrd="0" presId="urn:microsoft.com/office/officeart/2008/layout/HexagonCluster"/>
    <dgm:cxn modelId="{D2B93403-2AD5-4732-B634-D616D5145B4B}" type="presParOf" srcId="{BFD71209-6971-4089-B278-A4ECAC247216}" destId="{B19B8FFF-093F-449B-B1B4-68056DC5B72A}" srcOrd="0" destOrd="0" presId="urn:microsoft.com/office/officeart/2008/layout/HexagonCluster"/>
    <dgm:cxn modelId="{6E58A5D7-2BA1-4DCC-A259-E9EEB4468DC7}" type="presParOf" srcId="{F1FA7F65-89D7-4AE2-BF7E-5745555E9723}" destId="{01A55789-9F9F-4133-AE73-66E6804E98B3}" srcOrd="31" destOrd="0" presId="urn:microsoft.com/office/officeart/2008/layout/HexagonCluster"/>
    <dgm:cxn modelId="{6A5F3685-B13E-4B8E-B2A2-BA77660C6CFA}" type="presParOf" srcId="{01A55789-9F9F-4133-AE73-66E6804E98B3}" destId="{25EA95BD-34CA-4F56-8EF5-38741FFCD13A}"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74374-F74C-4F1B-A0D8-D4BF7216360B}"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endParaRPr lang="es-ES"/>
        </a:p>
      </dgm:t>
    </dgm:pt>
    <dgm:pt modelId="{64008748-50C6-46CA-868D-5C346FECDA4D}">
      <dgm:prSet phldrT="[Texto]"/>
      <dgm:spPr>
        <a:xfrm>
          <a:off x="5573268" y="0"/>
          <a:ext cx="3364992" cy="1827561"/>
        </a:xfrm>
        <a:prstGeom prst="rect">
          <a:avLst/>
        </a:prstGeom>
        <a:noFill/>
        <a:ln>
          <a:noFill/>
        </a:ln>
        <a:effectLst/>
      </dgm:spPr>
      <dgm:t>
        <a:bodyPr/>
        <a:lstStyle/>
        <a:p>
          <a:r>
            <a:rPr lang="es-ES" b="1" dirty="0" smtClean="0">
              <a:solidFill>
                <a:srgbClr val="F37320"/>
              </a:solidFill>
              <a:latin typeface="Aller" panose="02000503030000020004" pitchFamily="2" charset="0"/>
              <a:ea typeface="Tahoma" panose="020B0604030504040204" pitchFamily="34" charset="0"/>
              <a:cs typeface="+mn-cs"/>
            </a:rPr>
            <a:t>Educación para la ciudadanía global</a:t>
          </a:r>
          <a:endParaRPr lang="es-ES" dirty="0">
            <a:solidFill>
              <a:sysClr val="windowText" lastClr="000000">
                <a:hueOff val="0"/>
                <a:satOff val="0"/>
                <a:lumOff val="0"/>
                <a:alphaOff val="0"/>
              </a:sysClr>
            </a:solidFill>
            <a:latin typeface="Aller" panose="02000503030000020004" pitchFamily="2" charset="0"/>
            <a:ea typeface="+mn-ea"/>
            <a:cs typeface="+mn-cs"/>
          </a:endParaRPr>
        </a:p>
      </dgm:t>
    </dgm:pt>
    <dgm:pt modelId="{E5D881C0-9F46-4949-A668-A8C4D0F4625A}" type="parTrans" cxnId="{A056791A-FCCA-47B6-921B-68C9A5999E5E}">
      <dgm:prSet/>
      <dgm:spPr/>
      <dgm:t>
        <a:bodyPr/>
        <a:lstStyle/>
        <a:p>
          <a:endParaRPr lang="es-ES">
            <a:latin typeface="Aller" panose="02000503030000020004" pitchFamily="2" charset="0"/>
          </a:endParaRPr>
        </a:p>
      </dgm:t>
    </dgm:pt>
    <dgm:pt modelId="{9DD9B593-651A-404E-890C-DC14DF0BF6CF}" type="sibTrans" cxnId="{A056791A-FCCA-47B6-921B-68C9A5999E5E}">
      <dgm:prSet/>
      <dgm:spPr/>
      <dgm:t>
        <a:bodyPr/>
        <a:lstStyle/>
        <a:p>
          <a:endParaRPr lang="es-ES">
            <a:latin typeface="Aller" panose="02000503030000020004" pitchFamily="2" charset="0"/>
          </a:endParaRPr>
        </a:p>
      </dgm:t>
    </dgm:pt>
    <dgm:pt modelId="{6D8BA952-4364-4140-B2A6-C82819A25459}">
      <dgm:prSet phldrT="[Texto]" custT="1"/>
      <dgm:spPr>
        <a:xfrm>
          <a:off x="1577340" y="2523776"/>
          <a:ext cx="3364992" cy="1827561"/>
        </a:xfrm>
        <a:prstGeom prst="rect">
          <a:avLst/>
        </a:prstGeom>
        <a:noFill/>
        <a:ln>
          <a:noFill/>
        </a:ln>
        <a:effectLst/>
      </dgm:spPr>
      <dgm:t>
        <a:bodyPr/>
        <a:lstStyle/>
        <a:p>
          <a:r>
            <a:rPr lang="es-ES" sz="2600" b="1" kern="1200" dirty="0" smtClean="0">
              <a:solidFill>
                <a:srgbClr val="626366"/>
              </a:solidFill>
              <a:latin typeface="Aller" panose="02000503030000020004" pitchFamily="2" charset="0"/>
              <a:ea typeface="+mn-ea"/>
              <a:cs typeface="+mn-cs"/>
            </a:rPr>
            <a:t>Revertir situación</a:t>
          </a:r>
          <a:endParaRPr lang="es-ES" sz="2600" b="1" kern="1200" dirty="0">
            <a:solidFill>
              <a:srgbClr val="626366"/>
            </a:solidFill>
            <a:latin typeface="Aller" panose="02000503030000020004" pitchFamily="2" charset="0"/>
            <a:ea typeface="+mn-ea"/>
            <a:cs typeface="+mn-cs"/>
          </a:endParaRPr>
        </a:p>
      </dgm:t>
    </dgm:pt>
    <dgm:pt modelId="{6B3A731E-9DBC-410C-9448-FFCAE84A9021}" type="parTrans" cxnId="{607D6AD2-34CE-4241-92A0-3CC822B8078D}">
      <dgm:prSet/>
      <dgm:spPr/>
      <dgm:t>
        <a:bodyPr/>
        <a:lstStyle/>
        <a:p>
          <a:endParaRPr lang="es-ES">
            <a:latin typeface="Aller" panose="02000503030000020004" pitchFamily="2" charset="0"/>
          </a:endParaRPr>
        </a:p>
      </dgm:t>
    </dgm:pt>
    <dgm:pt modelId="{F6853CB1-91C2-4363-A4AF-CCB94A1C9FC5}" type="sibTrans" cxnId="{607D6AD2-34CE-4241-92A0-3CC822B8078D}">
      <dgm:prSet/>
      <dgm:spPr/>
      <dgm:t>
        <a:bodyPr/>
        <a:lstStyle/>
        <a:p>
          <a:endParaRPr lang="es-ES">
            <a:latin typeface="Aller" panose="02000503030000020004" pitchFamily="2" charset="0"/>
          </a:endParaRPr>
        </a:p>
      </dgm:t>
    </dgm:pt>
    <dgm:pt modelId="{29CFE2D1-ECB2-4371-A048-24E908292317}" type="pres">
      <dgm:prSet presAssocID="{71E74374-F74C-4F1B-A0D8-D4BF7216360B}" presName="compositeShape" presStyleCnt="0">
        <dgm:presLayoutVars>
          <dgm:chMax val="2"/>
          <dgm:dir/>
          <dgm:resizeHandles val="exact"/>
        </dgm:presLayoutVars>
      </dgm:prSet>
      <dgm:spPr/>
    </dgm:pt>
    <dgm:pt modelId="{C165430B-4137-4864-8F7C-22BDEC4AB299}" type="pres">
      <dgm:prSet presAssocID="{71E74374-F74C-4F1B-A0D8-D4BF7216360B}" presName="divider" presStyleLbl="fgShp" presStyleIdx="0" presStyleCnt="1"/>
      <dgm:spPr>
        <a:xfrm rot="21300000">
          <a:off x="265199" y="1738873"/>
          <a:ext cx="9985200" cy="873591"/>
        </a:xfrm>
        <a:prstGeom prst="mathMinus">
          <a:avLst/>
        </a:prstGeo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26AE57A1-4CC3-4882-B724-CC9F398A906A}" type="pres">
      <dgm:prSet presAssocID="{64008748-50C6-46CA-868D-5C346FECDA4D}" presName="downArrow" presStyleLbl="node1" presStyleIdx="0" presStyleCnt="2"/>
      <dgm:spPr>
        <a:xfrm>
          <a:off x="1261872" y="217566"/>
          <a:ext cx="3154680" cy="1740535"/>
        </a:xfrm>
        <a:prstGeom prst="downArrow">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533C521C-ADBC-42EB-BEBD-AC0C05399F3F}" type="pres">
      <dgm:prSet presAssocID="{64008748-50C6-46CA-868D-5C346FECDA4D}" presName="downArrowText" presStyleLbl="revTx" presStyleIdx="0" presStyleCnt="2">
        <dgm:presLayoutVars>
          <dgm:bulletEnabled val="1"/>
        </dgm:presLayoutVars>
      </dgm:prSet>
      <dgm:spPr/>
      <dgm:t>
        <a:bodyPr/>
        <a:lstStyle/>
        <a:p>
          <a:endParaRPr lang="es-ES"/>
        </a:p>
      </dgm:t>
    </dgm:pt>
    <dgm:pt modelId="{5DDB9053-5903-4AE4-9CDA-65B50ADE126D}" type="pres">
      <dgm:prSet presAssocID="{6D8BA952-4364-4140-B2A6-C82819A25459}" presName="upArrow" presStyleLbl="node1" presStyleIdx="1" presStyleCnt="2"/>
      <dgm:spPr>
        <a:xfrm>
          <a:off x="6099048" y="2393235"/>
          <a:ext cx="3154680" cy="1740535"/>
        </a:xfrm>
        <a:prstGeom prst="upArrow">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FF9B265-3620-4E42-B2E5-AA4AE9E5E17D}" type="pres">
      <dgm:prSet presAssocID="{6D8BA952-4364-4140-B2A6-C82819A25459}" presName="upArrowText" presStyleLbl="revTx" presStyleIdx="1" presStyleCnt="2">
        <dgm:presLayoutVars>
          <dgm:bulletEnabled val="1"/>
        </dgm:presLayoutVars>
      </dgm:prSet>
      <dgm:spPr/>
    </dgm:pt>
  </dgm:ptLst>
  <dgm:cxnLst>
    <dgm:cxn modelId="{607D6AD2-34CE-4241-92A0-3CC822B8078D}" srcId="{71E74374-F74C-4F1B-A0D8-D4BF7216360B}" destId="{6D8BA952-4364-4140-B2A6-C82819A25459}" srcOrd="1" destOrd="0" parTransId="{6B3A731E-9DBC-410C-9448-FFCAE84A9021}" sibTransId="{F6853CB1-91C2-4363-A4AF-CCB94A1C9FC5}"/>
    <dgm:cxn modelId="{47B07957-C78A-4488-BB80-5FE4A830B103}" type="presOf" srcId="{71E74374-F74C-4F1B-A0D8-D4BF7216360B}" destId="{29CFE2D1-ECB2-4371-A048-24E908292317}" srcOrd="0" destOrd="0" presId="urn:microsoft.com/office/officeart/2005/8/layout/arrow3"/>
    <dgm:cxn modelId="{F52B6E8C-706D-42AF-A56C-29AD011FBCD5}" type="presOf" srcId="{6D8BA952-4364-4140-B2A6-C82819A25459}" destId="{EFF9B265-3620-4E42-B2E5-AA4AE9E5E17D}" srcOrd="0" destOrd="0" presId="urn:microsoft.com/office/officeart/2005/8/layout/arrow3"/>
    <dgm:cxn modelId="{A056791A-FCCA-47B6-921B-68C9A5999E5E}" srcId="{71E74374-F74C-4F1B-A0D8-D4BF7216360B}" destId="{64008748-50C6-46CA-868D-5C346FECDA4D}" srcOrd="0" destOrd="0" parTransId="{E5D881C0-9F46-4949-A668-A8C4D0F4625A}" sibTransId="{9DD9B593-651A-404E-890C-DC14DF0BF6CF}"/>
    <dgm:cxn modelId="{80AB587F-345C-43D2-817D-0946EF0369C2}" type="presOf" srcId="{64008748-50C6-46CA-868D-5C346FECDA4D}" destId="{533C521C-ADBC-42EB-BEBD-AC0C05399F3F}" srcOrd="0" destOrd="0" presId="urn:microsoft.com/office/officeart/2005/8/layout/arrow3"/>
    <dgm:cxn modelId="{BD886938-FADB-436A-854E-2ECBE17E1DCF}" type="presParOf" srcId="{29CFE2D1-ECB2-4371-A048-24E908292317}" destId="{C165430B-4137-4864-8F7C-22BDEC4AB299}" srcOrd="0" destOrd="0" presId="urn:microsoft.com/office/officeart/2005/8/layout/arrow3"/>
    <dgm:cxn modelId="{8783D08F-4327-4ACD-91E7-EC0ED2EE4971}" type="presParOf" srcId="{29CFE2D1-ECB2-4371-A048-24E908292317}" destId="{26AE57A1-4CC3-4882-B724-CC9F398A906A}" srcOrd="1" destOrd="0" presId="urn:microsoft.com/office/officeart/2005/8/layout/arrow3"/>
    <dgm:cxn modelId="{713E5E96-274A-475A-BD74-7D32E5F5E26E}" type="presParOf" srcId="{29CFE2D1-ECB2-4371-A048-24E908292317}" destId="{533C521C-ADBC-42EB-BEBD-AC0C05399F3F}" srcOrd="2" destOrd="0" presId="urn:microsoft.com/office/officeart/2005/8/layout/arrow3"/>
    <dgm:cxn modelId="{E115EB1F-205E-4329-A3B7-A8A817B94D53}" type="presParOf" srcId="{29CFE2D1-ECB2-4371-A048-24E908292317}" destId="{5DDB9053-5903-4AE4-9CDA-65B50ADE126D}" srcOrd="3" destOrd="0" presId="urn:microsoft.com/office/officeart/2005/8/layout/arrow3"/>
    <dgm:cxn modelId="{BE4E8802-B481-4E0C-9D82-6A8D7498AADC}" type="presParOf" srcId="{29CFE2D1-ECB2-4371-A048-24E908292317}" destId="{EFF9B265-3620-4E42-B2E5-AA4AE9E5E17D}"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AC0908-ABF0-48F0-8431-3C168DFFAD48}" type="doc">
      <dgm:prSet loTypeId="urn:microsoft.com/office/officeart/2008/layout/LinedList" loCatId="hierarchy" qsTypeId="urn:microsoft.com/office/officeart/2005/8/quickstyle/simple1" qsCatId="simple" csTypeId="urn:microsoft.com/office/officeart/2005/8/colors/accent2_3" csCatId="accent2" phldr="1"/>
      <dgm:spPr/>
      <dgm:t>
        <a:bodyPr/>
        <a:lstStyle/>
        <a:p>
          <a:endParaRPr lang="es-ES"/>
        </a:p>
      </dgm:t>
    </dgm:pt>
    <dgm:pt modelId="{EDBF555C-A7CF-42BD-954F-D1C9FFAB61F0}">
      <dgm:prSet phldrT="[Texto]"/>
      <dgm:spPr>
        <a:xfrm>
          <a:off x="0" y="0"/>
          <a:ext cx="2214951" cy="5682759"/>
        </a:xfrm>
        <a:prstGeom prst="rect">
          <a:avLst/>
        </a:prstGeom>
        <a:noFill/>
        <a:ln>
          <a:noFill/>
        </a:ln>
        <a:effectLst/>
      </dgm:spPr>
      <dgm:t>
        <a:bodyPr/>
        <a:lstStyle/>
        <a:p>
          <a:r>
            <a:rPr lang="es-ES" b="1" dirty="0" smtClean="0">
              <a:solidFill>
                <a:srgbClr val="626366"/>
              </a:solidFill>
              <a:latin typeface="Aller" panose="02000503030000020004" pitchFamily="2" charset="0"/>
              <a:ea typeface="+mn-ea"/>
              <a:cs typeface="+mn-cs"/>
            </a:rPr>
            <a:t>Impulsar junto con las ONGD una ECG renovada y fortalecida </a:t>
          </a:r>
          <a:r>
            <a:rPr lang="es-ES" dirty="0" smtClean="0">
              <a:solidFill>
                <a:srgbClr val="626366"/>
              </a:solidFill>
              <a:latin typeface="Aller" panose="02000503030000020004" pitchFamily="2" charset="0"/>
              <a:ea typeface="+mn-ea"/>
              <a:cs typeface="+mn-cs"/>
            </a:rPr>
            <a:t>en un contexto de actualización de los marcos normativos e institucionales de la política de cooperación (reforma del sistema).</a:t>
          </a:r>
          <a:endParaRPr lang="es-ES" dirty="0">
            <a:solidFill>
              <a:srgbClr val="626366"/>
            </a:solidFill>
            <a:latin typeface="Aller" panose="02000503030000020004" pitchFamily="2" charset="0"/>
            <a:ea typeface="+mn-ea"/>
            <a:cs typeface="+mn-cs"/>
          </a:endParaRPr>
        </a:p>
      </dgm:t>
    </dgm:pt>
    <dgm:pt modelId="{0350F28A-BD10-47AF-8974-6A5D89EDFC2E}" type="parTrans" cxnId="{683AE8CC-8699-4E0D-AE04-C3A0D6020EA1}">
      <dgm:prSet/>
      <dgm:spPr/>
      <dgm:t>
        <a:bodyPr/>
        <a:lstStyle/>
        <a:p>
          <a:endParaRPr lang="es-ES">
            <a:solidFill>
              <a:srgbClr val="626366"/>
            </a:solidFill>
            <a:latin typeface="Aller" panose="02000503030000020004" pitchFamily="2" charset="0"/>
          </a:endParaRPr>
        </a:p>
      </dgm:t>
    </dgm:pt>
    <dgm:pt modelId="{920EFC04-CF6F-4654-B0EF-05808038C508}" type="sibTrans" cxnId="{683AE8CC-8699-4E0D-AE04-C3A0D6020EA1}">
      <dgm:prSet/>
      <dgm:spPr/>
      <dgm:t>
        <a:bodyPr/>
        <a:lstStyle/>
        <a:p>
          <a:endParaRPr lang="es-ES">
            <a:solidFill>
              <a:srgbClr val="626366"/>
            </a:solidFill>
            <a:latin typeface="Aller" panose="02000503030000020004" pitchFamily="2" charset="0"/>
          </a:endParaRPr>
        </a:p>
      </dgm:t>
    </dgm:pt>
    <dgm:pt modelId="{5C3B1639-1513-49D0-B722-69C3D555C4AC}">
      <dgm:prSet phldrT="[Texto]"/>
      <dgm:spPr>
        <a:xfrm>
          <a:off x="2381073" y="88793"/>
          <a:ext cx="8693685" cy="1775862"/>
        </a:xfrm>
        <a:prstGeom prst="rect">
          <a:avLst/>
        </a:prstGeom>
        <a:noFill/>
        <a:ln>
          <a:noFill/>
        </a:ln>
        <a:effectLst/>
      </dgm:spPr>
      <dgm:t>
        <a:bodyPr/>
        <a:lstStyle/>
        <a:p>
          <a:pPr rtl="0"/>
          <a:endParaRPr lang="es-ES" dirty="0" smtClean="0">
            <a:solidFill>
              <a:srgbClr val="626366"/>
            </a:solidFill>
            <a:latin typeface="Aller" panose="02000503030000020004" pitchFamily="2" charset="0"/>
            <a:ea typeface="+mn-ea"/>
            <a:cs typeface="+mn-cs"/>
          </a:endParaRPr>
        </a:p>
        <a:p>
          <a:pPr rtl="0"/>
          <a:r>
            <a:rPr lang="es-ES" b="0" i="0" u="none" dirty="0" smtClean="0">
              <a:solidFill>
                <a:srgbClr val="626366"/>
              </a:solidFill>
              <a:latin typeface="Aller" panose="02000503030000020004" pitchFamily="2" charset="0"/>
              <a:ea typeface="+mn-ea"/>
              <a:cs typeface="+mn-cs"/>
            </a:rPr>
            <a:t>Robustecer el peso de la ECG en el nuevo marco de la política de cooperación española como una forma de garantía del espacio cívico.</a:t>
          </a:r>
        </a:p>
      </dgm:t>
    </dgm:pt>
    <dgm:pt modelId="{1F628408-45DE-43A5-AF0A-D67A94CCD901}" type="parTrans" cxnId="{14420E2D-7800-412E-9F2F-F5E89B5105D7}">
      <dgm:prSet/>
      <dgm:spPr/>
      <dgm:t>
        <a:bodyPr/>
        <a:lstStyle/>
        <a:p>
          <a:endParaRPr lang="es-ES">
            <a:solidFill>
              <a:srgbClr val="626366"/>
            </a:solidFill>
            <a:latin typeface="Aller" panose="02000503030000020004" pitchFamily="2" charset="0"/>
          </a:endParaRPr>
        </a:p>
      </dgm:t>
    </dgm:pt>
    <dgm:pt modelId="{ABC8F16D-ACD4-4C1A-94C5-B25C5C02F29F}" type="sibTrans" cxnId="{14420E2D-7800-412E-9F2F-F5E89B5105D7}">
      <dgm:prSet/>
      <dgm:spPr/>
      <dgm:t>
        <a:bodyPr/>
        <a:lstStyle/>
        <a:p>
          <a:endParaRPr lang="es-ES">
            <a:solidFill>
              <a:srgbClr val="626366"/>
            </a:solidFill>
            <a:latin typeface="Aller" panose="02000503030000020004" pitchFamily="2" charset="0"/>
          </a:endParaRPr>
        </a:p>
      </dgm:t>
    </dgm:pt>
    <dgm:pt modelId="{352B9FAA-E87D-436E-AE9E-42E89C49FD8E}">
      <dgm:prSet phldrT="[Texto]"/>
      <dgm:spPr>
        <a:xfrm>
          <a:off x="2381073" y="1953448"/>
          <a:ext cx="8693685" cy="1775862"/>
        </a:xfrm>
        <a:prstGeom prst="rect">
          <a:avLst/>
        </a:prstGeom>
        <a:noFill/>
        <a:ln>
          <a:noFill/>
        </a:ln>
        <a:effectLst/>
      </dgm:spPr>
      <dgm:t>
        <a:bodyPr/>
        <a:lstStyle/>
        <a:p>
          <a:pPr rtl="0"/>
          <a:r>
            <a:rPr lang="es-ES" b="0" i="0" u="none" dirty="0" smtClean="0">
              <a:solidFill>
                <a:srgbClr val="626366"/>
              </a:solidFill>
              <a:latin typeface="Aller" panose="02000503030000020004" pitchFamily="2" charset="0"/>
              <a:ea typeface="+mn-ea"/>
              <a:cs typeface="+mn-cs"/>
            </a:rPr>
            <a:t>Aprovechar el potencial de la ECG como parte esencial de la política de cooperación para vincular la implementación de las estrategias para la consecución de la Agenda 2030 con la participación y su apropiación por parte de la ciudadanía.</a:t>
          </a:r>
        </a:p>
      </dgm:t>
    </dgm:pt>
    <dgm:pt modelId="{6848E447-4DF8-4706-9001-6DD0293CA1ED}" type="parTrans" cxnId="{593B6CE0-735C-4E35-AEF8-63CBAF612750}">
      <dgm:prSet/>
      <dgm:spPr/>
      <dgm:t>
        <a:bodyPr/>
        <a:lstStyle/>
        <a:p>
          <a:endParaRPr lang="es-ES">
            <a:solidFill>
              <a:srgbClr val="626366"/>
            </a:solidFill>
            <a:latin typeface="Aller" panose="02000503030000020004" pitchFamily="2" charset="0"/>
          </a:endParaRPr>
        </a:p>
      </dgm:t>
    </dgm:pt>
    <dgm:pt modelId="{0205B450-D376-4A81-832D-8306232C2EC8}" type="sibTrans" cxnId="{593B6CE0-735C-4E35-AEF8-63CBAF612750}">
      <dgm:prSet/>
      <dgm:spPr/>
      <dgm:t>
        <a:bodyPr/>
        <a:lstStyle/>
        <a:p>
          <a:endParaRPr lang="es-ES">
            <a:solidFill>
              <a:srgbClr val="626366"/>
            </a:solidFill>
            <a:latin typeface="Aller" panose="02000503030000020004" pitchFamily="2" charset="0"/>
          </a:endParaRPr>
        </a:p>
      </dgm:t>
    </dgm:pt>
    <dgm:pt modelId="{9403605A-B038-4753-8614-D855823140F4}">
      <dgm:prSet phldrT="[Texto]"/>
      <dgm:spPr>
        <a:xfrm>
          <a:off x="2381073" y="3818103"/>
          <a:ext cx="8693685" cy="1775862"/>
        </a:xfrm>
        <a:prstGeom prst="rect">
          <a:avLst/>
        </a:prstGeom>
        <a:noFill/>
        <a:ln>
          <a:noFill/>
        </a:ln>
        <a:effectLst/>
      </dgm:spPr>
      <dgm:t>
        <a:bodyPr/>
        <a:lstStyle/>
        <a:p>
          <a:r>
            <a:rPr lang="es-ES" b="0" i="0" u="none" dirty="0" smtClean="0">
              <a:solidFill>
                <a:srgbClr val="626366"/>
              </a:solidFill>
              <a:latin typeface="Aller" panose="02000503030000020004" pitchFamily="2" charset="0"/>
              <a:ea typeface="+mn-ea"/>
              <a:cs typeface="+mn-cs"/>
            </a:rPr>
            <a:t>Reforzar el enfoque de coherencia de políticas para el desarrollo sostenible mediante la promoción de una ciudadanía activa y consciente que tome parte de la política de cooperación a través de la ECG. Esto incluye generar mecanismos de coherencia para que todas aquellas políticas públicas incoherentes con la existencia de una ciudadanía global o que impiden el desarrollo de su papel sean sometidas a revisión y adaptadas a los derechos humanos.</a:t>
          </a:r>
          <a:endParaRPr lang="es-ES" dirty="0">
            <a:solidFill>
              <a:srgbClr val="626366"/>
            </a:solidFill>
            <a:latin typeface="Aller" panose="02000503030000020004" pitchFamily="2" charset="0"/>
            <a:ea typeface="+mn-ea"/>
            <a:cs typeface="+mn-cs"/>
          </a:endParaRPr>
        </a:p>
      </dgm:t>
    </dgm:pt>
    <dgm:pt modelId="{6FF2BA92-AA6F-4D6A-ACF2-BA1831CA684E}" type="parTrans" cxnId="{D5F10CD4-2514-4123-BF1C-E5571AC003AF}">
      <dgm:prSet/>
      <dgm:spPr/>
      <dgm:t>
        <a:bodyPr/>
        <a:lstStyle/>
        <a:p>
          <a:endParaRPr lang="es-ES">
            <a:solidFill>
              <a:srgbClr val="626366"/>
            </a:solidFill>
            <a:latin typeface="Aller" panose="02000503030000020004" pitchFamily="2" charset="0"/>
          </a:endParaRPr>
        </a:p>
      </dgm:t>
    </dgm:pt>
    <dgm:pt modelId="{FCF463F0-99D3-4288-9C5D-3250B4DF33CA}" type="sibTrans" cxnId="{D5F10CD4-2514-4123-BF1C-E5571AC003AF}">
      <dgm:prSet/>
      <dgm:spPr/>
      <dgm:t>
        <a:bodyPr/>
        <a:lstStyle/>
        <a:p>
          <a:endParaRPr lang="es-ES">
            <a:solidFill>
              <a:srgbClr val="626366"/>
            </a:solidFill>
            <a:latin typeface="Aller" panose="02000503030000020004" pitchFamily="2" charset="0"/>
          </a:endParaRPr>
        </a:p>
      </dgm:t>
    </dgm:pt>
    <dgm:pt modelId="{B254BDEB-C384-4E5C-974C-D53F1D954F28}" type="pres">
      <dgm:prSet presAssocID="{87AC0908-ABF0-48F0-8431-3C168DFFAD48}" presName="vert0" presStyleCnt="0">
        <dgm:presLayoutVars>
          <dgm:dir/>
          <dgm:animOne val="branch"/>
          <dgm:animLvl val="lvl"/>
        </dgm:presLayoutVars>
      </dgm:prSet>
      <dgm:spPr/>
    </dgm:pt>
    <dgm:pt modelId="{12C98EC9-28D5-4D5B-B32C-62132176C6D3}" type="pres">
      <dgm:prSet presAssocID="{EDBF555C-A7CF-42BD-954F-D1C9FFAB61F0}" presName="thickLine" presStyleLbl="alignNode1" presStyleIdx="0" presStyleCnt="1"/>
      <dgm:spPr>
        <a:xfrm>
          <a:off x="0" y="0"/>
          <a:ext cx="11074759" cy="0"/>
        </a:xfrm>
        <a:prstGeom prst="line">
          <a:avLst/>
        </a:prstGeom>
        <a:solidFill>
          <a:srgbClr val="ED7D31">
            <a:shade val="80000"/>
            <a:hueOff val="0"/>
            <a:satOff val="0"/>
            <a:lumOff val="0"/>
            <a:alphaOff val="0"/>
          </a:srgbClr>
        </a:solidFill>
        <a:ln w="12700" cap="flat" cmpd="sng" algn="ctr">
          <a:solidFill>
            <a:srgbClr val="ED7D31">
              <a:shade val="80000"/>
              <a:hueOff val="0"/>
              <a:satOff val="0"/>
              <a:lumOff val="0"/>
              <a:alphaOff val="0"/>
            </a:srgbClr>
          </a:solidFill>
          <a:prstDash val="solid"/>
          <a:miter lim="800000"/>
        </a:ln>
        <a:effectLst/>
      </dgm:spPr>
    </dgm:pt>
    <dgm:pt modelId="{BB50F34A-13DB-485F-80AC-04B6B61C6990}" type="pres">
      <dgm:prSet presAssocID="{EDBF555C-A7CF-42BD-954F-D1C9FFAB61F0}" presName="horz1" presStyleCnt="0"/>
      <dgm:spPr/>
    </dgm:pt>
    <dgm:pt modelId="{6C1A52F2-6EA4-4C16-AAED-1B1B908FACCF}" type="pres">
      <dgm:prSet presAssocID="{EDBF555C-A7CF-42BD-954F-D1C9FFAB61F0}" presName="tx1" presStyleLbl="revTx" presStyleIdx="0" presStyleCnt="4"/>
      <dgm:spPr/>
      <dgm:t>
        <a:bodyPr/>
        <a:lstStyle/>
        <a:p>
          <a:endParaRPr lang="es-ES"/>
        </a:p>
      </dgm:t>
    </dgm:pt>
    <dgm:pt modelId="{3C91D61D-A8C8-4FF9-A87A-3A29CF14BD03}" type="pres">
      <dgm:prSet presAssocID="{EDBF555C-A7CF-42BD-954F-D1C9FFAB61F0}" presName="vert1" presStyleCnt="0"/>
      <dgm:spPr/>
    </dgm:pt>
    <dgm:pt modelId="{06494BA8-F9D2-4B63-97D5-E441CA728D73}" type="pres">
      <dgm:prSet presAssocID="{5C3B1639-1513-49D0-B722-69C3D555C4AC}" presName="vertSpace2a" presStyleCnt="0"/>
      <dgm:spPr/>
    </dgm:pt>
    <dgm:pt modelId="{44D862B3-D72C-4715-BF54-FEEA34D2FC57}" type="pres">
      <dgm:prSet presAssocID="{5C3B1639-1513-49D0-B722-69C3D555C4AC}" presName="horz2" presStyleCnt="0"/>
      <dgm:spPr/>
    </dgm:pt>
    <dgm:pt modelId="{F4289BAD-A542-475B-9064-1B873E1AF50C}" type="pres">
      <dgm:prSet presAssocID="{5C3B1639-1513-49D0-B722-69C3D555C4AC}" presName="horzSpace2" presStyleCnt="0"/>
      <dgm:spPr/>
    </dgm:pt>
    <dgm:pt modelId="{D992E2A7-7835-4356-B07F-B51153E627F0}" type="pres">
      <dgm:prSet presAssocID="{5C3B1639-1513-49D0-B722-69C3D555C4AC}" presName="tx2" presStyleLbl="revTx" presStyleIdx="1" presStyleCnt="4"/>
      <dgm:spPr/>
      <dgm:t>
        <a:bodyPr/>
        <a:lstStyle/>
        <a:p>
          <a:endParaRPr lang="es-ES"/>
        </a:p>
      </dgm:t>
    </dgm:pt>
    <dgm:pt modelId="{FB2FD1F0-10C6-4847-8BB8-3D3F22E810C2}" type="pres">
      <dgm:prSet presAssocID="{5C3B1639-1513-49D0-B722-69C3D555C4AC}" presName="vert2" presStyleCnt="0"/>
      <dgm:spPr/>
    </dgm:pt>
    <dgm:pt modelId="{0D07F76A-67B7-4B22-9CAD-039221BB6EFF}" type="pres">
      <dgm:prSet presAssocID="{5C3B1639-1513-49D0-B722-69C3D555C4AC}" presName="thinLine2b" presStyleLbl="callout" presStyleIdx="0" presStyleCnt="3"/>
      <dgm:spPr>
        <a:xfrm>
          <a:off x="2214951" y="1864655"/>
          <a:ext cx="8859807"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9A88A1AF-025C-4EF9-A0BA-8178E16BDCEA}" type="pres">
      <dgm:prSet presAssocID="{5C3B1639-1513-49D0-B722-69C3D555C4AC}" presName="vertSpace2b" presStyleCnt="0"/>
      <dgm:spPr/>
    </dgm:pt>
    <dgm:pt modelId="{A684A346-7061-4E20-BCB0-A8E3F316331D}" type="pres">
      <dgm:prSet presAssocID="{352B9FAA-E87D-436E-AE9E-42E89C49FD8E}" presName="horz2" presStyleCnt="0"/>
      <dgm:spPr/>
    </dgm:pt>
    <dgm:pt modelId="{CBA75E6C-930D-4140-A8C0-99BC69570D5B}" type="pres">
      <dgm:prSet presAssocID="{352B9FAA-E87D-436E-AE9E-42E89C49FD8E}" presName="horzSpace2" presStyleCnt="0"/>
      <dgm:spPr/>
    </dgm:pt>
    <dgm:pt modelId="{A5F7CDA0-A2D3-451E-9A2E-11AB0DB10E5A}" type="pres">
      <dgm:prSet presAssocID="{352B9FAA-E87D-436E-AE9E-42E89C49FD8E}" presName="tx2" presStyleLbl="revTx" presStyleIdx="2" presStyleCnt="4"/>
      <dgm:spPr/>
      <dgm:t>
        <a:bodyPr/>
        <a:lstStyle/>
        <a:p>
          <a:endParaRPr lang="es-ES"/>
        </a:p>
      </dgm:t>
    </dgm:pt>
    <dgm:pt modelId="{43F792FC-ED21-4D67-8BBD-FC0A08302997}" type="pres">
      <dgm:prSet presAssocID="{352B9FAA-E87D-436E-AE9E-42E89C49FD8E}" presName="vert2" presStyleCnt="0"/>
      <dgm:spPr/>
    </dgm:pt>
    <dgm:pt modelId="{9E1B2A88-D54B-46AF-8928-D0AD6B02F1F4}" type="pres">
      <dgm:prSet presAssocID="{352B9FAA-E87D-436E-AE9E-42E89C49FD8E}" presName="thinLine2b" presStyleLbl="callout" presStyleIdx="1" presStyleCnt="3"/>
      <dgm:spPr>
        <a:xfrm>
          <a:off x="2214951" y="3729310"/>
          <a:ext cx="8859807"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14AB600D-4D5C-49AD-A8B0-5A14E98C244E}" type="pres">
      <dgm:prSet presAssocID="{352B9FAA-E87D-436E-AE9E-42E89C49FD8E}" presName="vertSpace2b" presStyleCnt="0"/>
      <dgm:spPr/>
    </dgm:pt>
    <dgm:pt modelId="{9C1AAA30-D637-48EF-B67E-5DA5E087A1A5}" type="pres">
      <dgm:prSet presAssocID="{9403605A-B038-4753-8614-D855823140F4}" presName="horz2" presStyleCnt="0"/>
      <dgm:spPr/>
    </dgm:pt>
    <dgm:pt modelId="{89145CB8-E817-4736-B179-772C670BCBFC}" type="pres">
      <dgm:prSet presAssocID="{9403605A-B038-4753-8614-D855823140F4}" presName="horzSpace2" presStyleCnt="0"/>
      <dgm:spPr/>
    </dgm:pt>
    <dgm:pt modelId="{DC0A1C28-13BD-41CB-A042-DBAC21AE80BD}" type="pres">
      <dgm:prSet presAssocID="{9403605A-B038-4753-8614-D855823140F4}" presName="tx2" presStyleLbl="revTx" presStyleIdx="3" presStyleCnt="4"/>
      <dgm:spPr/>
      <dgm:t>
        <a:bodyPr/>
        <a:lstStyle/>
        <a:p>
          <a:endParaRPr lang="es-ES"/>
        </a:p>
      </dgm:t>
    </dgm:pt>
    <dgm:pt modelId="{503DE83F-8BE4-4358-9367-B22A8C6EEEFA}" type="pres">
      <dgm:prSet presAssocID="{9403605A-B038-4753-8614-D855823140F4}" presName="vert2" presStyleCnt="0"/>
      <dgm:spPr/>
    </dgm:pt>
    <dgm:pt modelId="{63F2EC57-0858-4F63-80B3-BDA7D3F56A7F}" type="pres">
      <dgm:prSet presAssocID="{9403605A-B038-4753-8614-D855823140F4}" presName="thinLine2b" presStyleLbl="callout" presStyleIdx="2" presStyleCnt="3"/>
      <dgm:spPr>
        <a:xfrm>
          <a:off x="2214951" y="5593965"/>
          <a:ext cx="8859807"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03E038EF-4E26-4E23-BC6C-6E5E85D7F2A6}" type="pres">
      <dgm:prSet presAssocID="{9403605A-B038-4753-8614-D855823140F4}" presName="vertSpace2b" presStyleCnt="0"/>
      <dgm:spPr/>
    </dgm:pt>
  </dgm:ptLst>
  <dgm:cxnLst>
    <dgm:cxn modelId="{90303D32-F6D1-4D90-A06E-47AD6924E6E6}" type="presOf" srcId="{87AC0908-ABF0-48F0-8431-3C168DFFAD48}" destId="{B254BDEB-C384-4E5C-974C-D53F1D954F28}" srcOrd="0" destOrd="0" presId="urn:microsoft.com/office/officeart/2008/layout/LinedList"/>
    <dgm:cxn modelId="{683AE8CC-8699-4E0D-AE04-C3A0D6020EA1}" srcId="{87AC0908-ABF0-48F0-8431-3C168DFFAD48}" destId="{EDBF555C-A7CF-42BD-954F-D1C9FFAB61F0}" srcOrd="0" destOrd="0" parTransId="{0350F28A-BD10-47AF-8974-6A5D89EDFC2E}" sibTransId="{920EFC04-CF6F-4654-B0EF-05808038C508}"/>
    <dgm:cxn modelId="{A16515F2-81C4-4DF5-B155-FCA67A281972}" type="presOf" srcId="{9403605A-B038-4753-8614-D855823140F4}" destId="{DC0A1C28-13BD-41CB-A042-DBAC21AE80BD}" srcOrd="0" destOrd="0" presId="urn:microsoft.com/office/officeart/2008/layout/LinedList"/>
    <dgm:cxn modelId="{593B6CE0-735C-4E35-AEF8-63CBAF612750}" srcId="{EDBF555C-A7CF-42BD-954F-D1C9FFAB61F0}" destId="{352B9FAA-E87D-436E-AE9E-42E89C49FD8E}" srcOrd="1" destOrd="0" parTransId="{6848E447-4DF8-4706-9001-6DD0293CA1ED}" sibTransId="{0205B450-D376-4A81-832D-8306232C2EC8}"/>
    <dgm:cxn modelId="{D5F10CD4-2514-4123-BF1C-E5571AC003AF}" srcId="{EDBF555C-A7CF-42BD-954F-D1C9FFAB61F0}" destId="{9403605A-B038-4753-8614-D855823140F4}" srcOrd="2" destOrd="0" parTransId="{6FF2BA92-AA6F-4D6A-ACF2-BA1831CA684E}" sibTransId="{FCF463F0-99D3-4288-9C5D-3250B4DF33CA}"/>
    <dgm:cxn modelId="{3C934CCD-CA31-4AEA-AD5E-5356F071C7E6}" type="presOf" srcId="{5C3B1639-1513-49D0-B722-69C3D555C4AC}" destId="{D992E2A7-7835-4356-B07F-B51153E627F0}" srcOrd="0" destOrd="0" presId="urn:microsoft.com/office/officeart/2008/layout/LinedList"/>
    <dgm:cxn modelId="{EB021C45-1305-417B-B791-D9A352ABAEC4}" type="presOf" srcId="{352B9FAA-E87D-436E-AE9E-42E89C49FD8E}" destId="{A5F7CDA0-A2D3-451E-9A2E-11AB0DB10E5A}" srcOrd="0" destOrd="0" presId="urn:microsoft.com/office/officeart/2008/layout/LinedList"/>
    <dgm:cxn modelId="{66000E93-C8EA-45CB-9A1E-DCAAF291D8BA}" type="presOf" srcId="{EDBF555C-A7CF-42BD-954F-D1C9FFAB61F0}" destId="{6C1A52F2-6EA4-4C16-AAED-1B1B908FACCF}" srcOrd="0" destOrd="0" presId="urn:microsoft.com/office/officeart/2008/layout/LinedList"/>
    <dgm:cxn modelId="{14420E2D-7800-412E-9F2F-F5E89B5105D7}" srcId="{EDBF555C-A7CF-42BD-954F-D1C9FFAB61F0}" destId="{5C3B1639-1513-49D0-B722-69C3D555C4AC}" srcOrd="0" destOrd="0" parTransId="{1F628408-45DE-43A5-AF0A-D67A94CCD901}" sibTransId="{ABC8F16D-ACD4-4C1A-94C5-B25C5C02F29F}"/>
    <dgm:cxn modelId="{9F368BF1-C6F0-445B-9628-1E2D6F4EC076}" type="presParOf" srcId="{B254BDEB-C384-4E5C-974C-D53F1D954F28}" destId="{12C98EC9-28D5-4D5B-B32C-62132176C6D3}" srcOrd="0" destOrd="0" presId="urn:microsoft.com/office/officeart/2008/layout/LinedList"/>
    <dgm:cxn modelId="{CF9043FE-DD8D-495D-8C69-7AD5F352BC83}" type="presParOf" srcId="{B254BDEB-C384-4E5C-974C-D53F1D954F28}" destId="{BB50F34A-13DB-485F-80AC-04B6B61C6990}" srcOrd="1" destOrd="0" presId="urn:microsoft.com/office/officeart/2008/layout/LinedList"/>
    <dgm:cxn modelId="{5BE8F53A-28B0-43AA-A4BB-0755749F2299}" type="presParOf" srcId="{BB50F34A-13DB-485F-80AC-04B6B61C6990}" destId="{6C1A52F2-6EA4-4C16-AAED-1B1B908FACCF}" srcOrd="0" destOrd="0" presId="urn:microsoft.com/office/officeart/2008/layout/LinedList"/>
    <dgm:cxn modelId="{FE523566-7BB8-4E57-A66D-C25A571042F9}" type="presParOf" srcId="{BB50F34A-13DB-485F-80AC-04B6B61C6990}" destId="{3C91D61D-A8C8-4FF9-A87A-3A29CF14BD03}" srcOrd="1" destOrd="0" presId="urn:microsoft.com/office/officeart/2008/layout/LinedList"/>
    <dgm:cxn modelId="{3A4A97B5-E9E9-4C9F-86CE-896458CF5304}" type="presParOf" srcId="{3C91D61D-A8C8-4FF9-A87A-3A29CF14BD03}" destId="{06494BA8-F9D2-4B63-97D5-E441CA728D73}" srcOrd="0" destOrd="0" presId="urn:microsoft.com/office/officeart/2008/layout/LinedList"/>
    <dgm:cxn modelId="{F8BDD918-20F8-4649-AD57-82DC2BF9FC21}" type="presParOf" srcId="{3C91D61D-A8C8-4FF9-A87A-3A29CF14BD03}" destId="{44D862B3-D72C-4715-BF54-FEEA34D2FC57}" srcOrd="1" destOrd="0" presId="urn:microsoft.com/office/officeart/2008/layout/LinedList"/>
    <dgm:cxn modelId="{695E2928-8A3F-43E4-AA36-72E0056E001B}" type="presParOf" srcId="{44D862B3-D72C-4715-BF54-FEEA34D2FC57}" destId="{F4289BAD-A542-475B-9064-1B873E1AF50C}" srcOrd="0" destOrd="0" presId="urn:microsoft.com/office/officeart/2008/layout/LinedList"/>
    <dgm:cxn modelId="{8DF80764-D289-43B4-A5C1-0E6863C65BE2}" type="presParOf" srcId="{44D862B3-D72C-4715-BF54-FEEA34D2FC57}" destId="{D992E2A7-7835-4356-B07F-B51153E627F0}" srcOrd="1" destOrd="0" presId="urn:microsoft.com/office/officeart/2008/layout/LinedList"/>
    <dgm:cxn modelId="{8285E6FC-FD3F-4F1A-B28C-33D1D1579908}" type="presParOf" srcId="{44D862B3-D72C-4715-BF54-FEEA34D2FC57}" destId="{FB2FD1F0-10C6-4847-8BB8-3D3F22E810C2}" srcOrd="2" destOrd="0" presId="urn:microsoft.com/office/officeart/2008/layout/LinedList"/>
    <dgm:cxn modelId="{BC621237-0678-4161-B254-8792C895B31C}" type="presParOf" srcId="{3C91D61D-A8C8-4FF9-A87A-3A29CF14BD03}" destId="{0D07F76A-67B7-4B22-9CAD-039221BB6EFF}" srcOrd="2" destOrd="0" presId="urn:microsoft.com/office/officeart/2008/layout/LinedList"/>
    <dgm:cxn modelId="{9476B0F6-CF48-44D4-A883-8614EA46FFF2}" type="presParOf" srcId="{3C91D61D-A8C8-4FF9-A87A-3A29CF14BD03}" destId="{9A88A1AF-025C-4EF9-A0BA-8178E16BDCEA}" srcOrd="3" destOrd="0" presId="urn:microsoft.com/office/officeart/2008/layout/LinedList"/>
    <dgm:cxn modelId="{1BB3D8B3-699A-4D4A-B2FA-45F5BE6ED718}" type="presParOf" srcId="{3C91D61D-A8C8-4FF9-A87A-3A29CF14BD03}" destId="{A684A346-7061-4E20-BCB0-A8E3F316331D}" srcOrd="4" destOrd="0" presId="urn:microsoft.com/office/officeart/2008/layout/LinedList"/>
    <dgm:cxn modelId="{0A4150E1-4F89-4041-950B-0DB95C665393}" type="presParOf" srcId="{A684A346-7061-4E20-BCB0-A8E3F316331D}" destId="{CBA75E6C-930D-4140-A8C0-99BC69570D5B}" srcOrd="0" destOrd="0" presId="urn:microsoft.com/office/officeart/2008/layout/LinedList"/>
    <dgm:cxn modelId="{2E351258-32FC-4FFA-9786-8472B77B553A}" type="presParOf" srcId="{A684A346-7061-4E20-BCB0-A8E3F316331D}" destId="{A5F7CDA0-A2D3-451E-9A2E-11AB0DB10E5A}" srcOrd="1" destOrd="0" presId="urn:microsoft.com/office/officeart/2008/layout/LinedList"/>
    <dgm:cxn modelId="{74B3A497-45B3-4C66-8D3E-B4095BFCDCC4}" type="presParOf" srcId="{A684A346-7061-4E20-BCB0-A8E3F316331D}" destId="{43F792FC-ED21-4D67-8BBD-FC0A08302997}" srcOrd="2" destOrd="0" presId="urn:microsoft.com/office/officeart/2008/layout/LinedList"/>
    <dgm:cxn modelId="{E0CB22F3-4061-43FF-81B9-E15DC69BC3DB}" type="presParOf" srcId="{3C91D61D-A8C8-4FF9-A87A-3A29CF14BD03}" destId="{9E1B2A88-D54B-46AF-8928-D0AD6B02F1F4}" srcOrd="5" destOrd="0" presId="urn:microsoft.com/office/officeart/2008/layout/LinedList"/>
    <dgm:cxn modelId="{BF262724-3E7B-42A2-A09C-CDAB9DFCA937}" type="presParOf" srcId="{3C91D61D-A8C8-4FF9-A87A-3A29CF14BD03}" destId="{14AB600D-4D5C-49AD-A8B0-5A14E98C244E}" srcOrd="6" destOrd="0" presId="urn:microsoft.com/office/officeart/2008/layout/LinedList"/>
    <dgm:cxn modelId="{9BB4D403-4EC6-4554-8743-BE420F0C6E71}" type="presParOf" srcId="{3C91D61D-A8C8-4FF9-A87A-3A29CF14BD03}" destId="{9C1AAA30-D637-48EF-B67E-5DA5E087A1A5}" srcOrd="7" destOrd="0" presId="urn:microsoft.com/office/officeart/2008/layout/LinedList"/>
    <dgm:cxn modelId="{13717A6A-7313-460D-BCFC-F0D7601D6098}" type="presParOf" srcId="{9C1AAA30-D637-48EF-B67E-5DA5E087A1A5}" destId="{89145CB8-E817-4736-B179-772C670BCBFC}" srcOrd="0" destOrd="0" presId="urn:microsoft.com/office/officeart/2008/layout/LinedList"/>
    <dgm:cxn modelId="{C7930DFF-1BBE-4B96-8EDE-BCECBD8B4F9E}" type="presParOf" srcId="{9C1AAA30-D637-48EF-B67E-5DA5E087A1A5}" destId="{DC0A1C28-13BD-41CB-A042-DBAC21AE80BD}" srcOrd="1" destOrd="0" presId="urn:microsoft.com/office/officeart/2008/layout/LinedList"/>
    <dgm:cxn modelId="{F390F31A-F6CD-4353-AB68-7DF2E07F3E2E}" type="presParOf" srcId="{9C1AAA30-D637-48EF-B67E-5DA5E087A1A5}" destId="{503DE83F-8BE4-4358-9367-B22A8C6EEEFA}" srcOrd="2" destOrd="0" presId="urn:microsoft.com/office/officeart/2008/layout/LinedList"/>
    <dgm:cxn modelId="{6715E0B0-F06A-4E62-8F4B-7A630C498BAC}" type="presParOf" srcId="{3C91D61D-A8C8-4FF9-A87A-3A29CF14BD03}" destId="{63F2EC57-0858-4F63-80B3-BDA7D3F56A7F}" srcOrd="8" destOrd="0" presId="urn:microsoft.com/office/officeart/2008/layout/LinedList"/>
    <dgm:cxn modelId="{71576C3D-FFDF-4D49-9109-ED3E78E7F88A}" type="presParOf" srcId="{3C91D61D-A8C8-4FF9-A87A-3A29CF14BD03}" destId="{03E038EF-4E26-4E23-BC6C-6E5E85D7F2A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AC0908-ABF0-48F0-8431-3C168DFFAD48}" type="doc">
      <dgm:prSet loTypeId="urn:microsoft.com/office/officeart/2008/layout/LinedList" loCatId="hierarchy" qsTypeId="urn:microsoft.com/office/officeart/2005/8/quickstyle/simple1" qsCatId="simple" csTypeId="urn:microsoft.com/office/officeart/2005/8/colors/accent2_3" csCatId="accent2" phldr="1"/>
      <dgm:spPr/>
      <dgm:t>
        <a:bodyPr/>
        <a:lstStyle/>
        <a:p>
          <a:endParaRPr lang="es-ES"/>
        </a:p>
      </dgm:t>
    </dgm:pt>
    <dgm:pt modelId="{EDBF555C-A7CF-42BD-954F-D1C9FFAB61F0}">
      <dgm:prSet phldrT="[Texto]"/>
      <dgm:spPr>
        <a:xfrm>
          <a:off x="0" y="0"/>
          <a:ext cx="2214951" cy="5682759"/>
        </a:xfrm>
        <a:prstGeom prst="rect">
          <a:avLst/>
        </a:prstGeom>
        <a:noFill/>
        <a:ln>
          <a:noFill/>
        </a:ln>
        <a:effectLst/>
      </dgm:spPr>
      <dgm:t>
        <a:bodyPr/>
        <a:lstStyle/>
        <a:p>
          <a:r>
            <a:rPr lang="es-ES" b="1" i="0" u="none" dirty="0" smtClean="0">
              <a:solidFill>
                <a:srgbClr val="626366"/>
              </a:solidFill>
              <a:latin typeface="Aller" panose="02000503030000020004" pitchFamily="2" charset="0"/>
            </a:rPr>
            <a:t>Repensar el concepto de educación para la ciudadanía global desde una perspectiva integral</a:t>
          </a:r>
          <a:r>
            <a:rPr lang="es-ES" b="0" i="0" u="none" dirty="0" smtClean="0">
              <a:solidFill>
                <a:srgbClr val="626366"/>
              </a:solidFill>
              <a:latin typeface="Aller" panose="02000503030000020004" pitchFamily="2" charset="0"/>
            </a:rPr>
            <a:t>, incorporando nuevos instrumentos y estrategias innovadoras que multipliquen el impacto de esta herramienta.</a:t>
          </a:r>
          <a:endParaRPr lang="es-ES" dirty="0">
            <a:solidFill>
              <a:srgbClr val="626366"/>
            </a:solidFill>
            <a:latin typeface="Aller" panose="02000503030000020004" pitchFamily="2" charset="0"/>
            <a:ea typeface="+mn-ea"/>
            <a:cs typeface="+mn-cs"/>
          </a:endParaRPr>
        </a:p>
      </dgm:t>
    </dgm:pt>
    <dgm:pt modelId="{0350F28A-BD10-47AF-8974-6A5D89EDFC2E}" type="parTrans" cxnId="{683AE8CC-8699-4E0D-AE04-C3A0D6020EA1}">
      <dgm:prSet/>
      <dgm:spPr/>
      <dgm:t>
        <a:bodyPr/>
        <a:lstStyle/>
        <a:p>
          <a:endParaRPr lang="es-ES">
            <a:solidFill>
              <a:srgbClr val="626366"/>
            </a:solidFill>
            <a:latin typeface="Aller" panose="02000503030000020004" pitchFamily="2" charset="0"/>
          </a:endParaRPr>
        </a:p>
      </dgm:t>
    </dgm:pt>
    <dgm:pt modelId="{920EFC04-CF6F-4654-B0EF-05808038C508}" type="sibTrans" cxnId="{683AE8CC-8699-4E0D-AE04-C3A0D6020EA1}">
      <dgm:prSet/>
      <dgm:spPr/>
      <dgm:t>
        <a:bodyPr/>
        <a:lstStyle/>
        <a:p>
          <a:endParaRPr lang="es-ES">
            <a:solidFill>
              <a:srgbClr val="626366"/>
            </a:solidFill>
            <a:latin typeface="Aller" panose="02000503030000020004" pitchFamily="2" charset="0"/>
          </a:endParaRPr>
        </a:p>
      </dgm:t>
    </dgm:pt>
    <dgm:pt modelId="{5C3B1639-1513-49D0-B722-69C3D555C4AC}">
      <dgm:prSet phldrT="[Texto]"/>
      <dgm:spPr>
        <a:xfrm>
          <a:off x="2381073" y="88793"/>
          <a:ext cx="8693685" cy="1775862"/>
        </a:xfrm>
        <a:prstGeom prst="rect">
          <a:avLst/>
        </a:prstGeom>
        <a:noFill/>
        <a:ln>
          <a:noFill/>
        </a:ln>
        <a:effectLst/>
      </dgm:spPr>
      <dgm:t>
        <a:bodyPr/>
        <a:lstStyle/>
        <a:p>
          <a:pPr rtl="0"/>
          <a:r>
            <a:rPr lang="es-ES" b="0" i="0" u="none" dirty="0" smtClean="0">
              <a:solidFill>
                <a:srgbClr val="626366"/>
              </a:solidFill>
              <a:latin typeface="Aller" panose="02000503030000020004" pitchFamily="2" charset="0"/>
            </a:rPr>
            <a:t>Diseñar en conjunto con la AGE una estrategia adaptada al contexto para la ECG como medio para combatir la polarización y el incremento de los discursos de odio. Esta estrategia podría ser participada por actores como la FEMP y construirse de la mano de las estrategias de ECG de las CC.AA.</a:t>
          </a:r>
        </a:p>
      </dgm:t>
    </dgm:pt>
    <dgm:pt modelId="{1F628408-45DE-43A5-AF0A-D67A94CCD901}" type="parTrans" cxnId="{14420E2D-7800-412E-9F2F-F5E89B5105D7}">
      <dgm:prSet/>
      <dgm:spPr/>
      <dgm:t>
        <a:bodyPr/>
        <a:lstStyle/>
        <a:p>
          <a:endParaRPr lang="es-ES">
            <a:solidFill>
              <a:srgbClr val="626366"/>
            </a:solidFill>
            <a:latin typeface="Aller" panose="02000503030000020004" pitchFamily="2" charset="0"/>
          </a:endParaRPr>
        </a:p>
      </dgm:t>
    </dgm:pt>
    <dgm:pt modelId="{ABC8F16D-ACD4-4C1A-94C5-B25C5C02F29F}" type="sibTrans" cxnId="{14420E2D-7800-412E-9F2F-F5E89B5105D7}">
      <dgm:prSet/>
      <dgm:spPr/>
      <dgm:t>
        <a:bodyPr/>
        <a:lstStyle/>
        <a:p>
          <a:endParaRPr lang="es-ES">
            <a:solidFill>
              <a:srgbClr val="626366"/>
            </a:solidFill>
            <a:latin typeface="Aller" panose="02000503030000020004" pitchFamily="2" charset="0"/>
          </a:endParaRPr>
        </a:p>
      </dgm:t>
    </dgm:pt>
    <dgm:pt modelId="{352B9FAA-E87D-436E-AE9E-42E89C49FD8E}">
      <dgm:prSet phldrT="[Texto]"/>
      <dgm:spPr>
        <a:xfrm>
          <a:off x="2381073" y="1953448"/>
          <a:ext cx="8693685" cy="1775862"/>
        </a:xfrm>
        <a:prstGeom prst="rect">
          <a:avLst/>
        </a:prstGeom>
        <a:noFill/>
        <a:ln>
          <a:noFill/>
        </a:ln>
        <a:effectLst/>
      </dgm:spPr>
      <dgm:t>
        <a:bodyPr/>
        <a:lstStyle/>
        <a:p>
          <a:pPr rtl="0"/>
          <a:r>
            <a:rPr lang="es-ES" b="0" i="0" u="none" dirty="0" smtClean="0">
              <a:solidFill>
                <a:srgbClr val="626366"/>
              </a:solidFill>
              <a:latin typeface="Aller" panose="02000503030000020004" pitchFamily="2" charset="0"/>
            </a:rPr>
            <a:t>El resultado en concreto, una campaña conjunta de defensa de la cooperación como vía para superar la COVID-19 (en España y en todo el mundo).</a:t>
          </a:r>
          <a:endParaRPr lang="es-ES" b="0" i="0" u="none" dirty="0" smtClean="0">
            <a:solidFill>
              <a:srgbClr val="626366"/>
            </a:solidFill>
            <a:latin typeface="Aller" panose="02000503030000020004" pitchFamily="2" charset="0"/>
            <a:ea typeface="+mn-ea"/>
            <a:cs typeface="+mn-cs"/>
          </a:endParaRPr>
        </a:p>
      </dgm:t>
    </dgm:pt>
    <dgm:pt modelId="{6848E447-4DF8-4706-9001-6DD0293CA1ED}" type="parTrans" cxnId="{593B6CE0-735C-4E35-AEF8-63CBAF612750}">
      <dgm:prSet/>
      <dgm:spPr/>
      <dgm:t>
        <a:bodyPr/>
        <a:lstStyle/>
        <a:p>
          <a:endParaRPr lang="es-ES">
            <a:solidFill>
              <a:srgbClr val="626366"/>
            </a:solidFill>
            <a:latin typeface="Aller" panose="02000503030000020004" pitchFamily="2" charset="0"/>
          </a:endParaRPr>
        </a:p>
      </dgm:t>
    </dgm:pt>
    <dgm:pt modelId="{0205B450-D376-4A81-832D-8306232C2EC8}" type="sibTrans" cxnId="{593B6CE0-735C-4E35-AEF8-63CBAF612750}">
      <dgm:prSet/>
      <dgm:spPr/>
      <dgm:t>
        <a:bodyPr/>
        <a:lstStyle/>
        <a:p>
          <a:endParaRPr lang="es-ES">
            <a:solidFill>
              <a:srgbClr val="626366"/>
            </a:solidFill>
            <a:latin typeface="Aller" panose="02000503030000020004" pitchFamily="2" charset="0"/>
          </a:endParaRPr>
        </a:p>
      </dgm:t>
    </dgm:pt>
    <dgm:pt modelId="{B254BDEB-C384-4E5C-974C-D53F1D954F28}" type="pres">
      <dgm:prSet presAssocID="{87AC0908-ABF0-48F0-8431-3C168DFFAD48}" presName="vert0" presStyleCnt="0">
        <dgm:presLayoutVars>
          <dgm:dir/>
          <dgm:animOne val="branch"/>
          <dgm:animLvl val="lvl"/>
        </dgm:presLayoutVars>
      </dgm:prSet>
      <dgm:spPr/>
    </dgm:pt>
    <dgm:pt modelId="{12C98EC9-28D5-4D5B-B32C-62132176C6D3}" type="pres">
      <dgm:prSet presAssocID="{EDBF555C-A7CF-42BD-954F-D1C9FFAB61F0}" presName="thickLine" presStyleLbl="alignNode1" presStyleIdx="0" presStyleCnt="1"/>
      <dgm:spPr>
        <a:xfrm>
          <a:off x="0" y="0"/>
          <a:ext cx="11074759" cy="0"/>
        </a:xfrm>
        <a:prstGeom prst="line">
          <a:avLst/>
        </a:prstGeom>
        <a:solidFill>
          <a:srgbClr val="ED7D31">
            <a:shade val="80000"/>
            <a:hueOff val="0"/>
            <a:satOff val="0"/>
            <a:lumOff val="0"/>
            <a:alphaOff val="0"/>
          </a:srgbClr>
        </a:solidFill>
        <a:ln w="12700" cap="flat" cmpd="sng" algn="ctr">
          <a:solidFill>
            <a:srgbClr val="ED7D31">
              <a:shade val="80000"/>
              <a:hueOff val="0"/>
              <a:satOff val="0"/>
              <a:lumOff val="0"/>
              <a:alphaOff val="0"/>
            </a:srgbClr>
          </a:solidFill>
          <a:prstDash val="solid"/>
          <a:miter lim="800000"/>
        </a:ln>
        <a:effectLst/>
      </dgm:spPr>
    </dgm:pt>
    <dgm:pt modelId="{BB50F34A-13DB-485F-80AC-04B6B61C6990}" type="pres">
      <dgm:prSet presAssocID="{EDBF555C-A7CF-42BD-954F-D1C9FFAB61F0}" presName="horz1" presStyleCnt="0"/>
      <dgm:spPr/>
    </dgm:pt>
    <dgm:pt modelId="{6C1A52F2-6EA4-4C16-AAED-1B1B908FACCF}" type="pres">
      <dgm:prSet presAssocID="{EDBF555C-A7CF-42BD-954F-D1C9FFAB61F0}" presName="tx1" presStyleLbl="revTx" presStyleIdx="0" presStyleCnt="3"/>
      <dgm:spPr/>
      <dgm:t>
        <a:bodyPr/>
        <a:lstStyle/>
        <a:p>
          <a:endParaRPr lang="es-ES"/>
        </a:p>
      </dgm:t>
    </dgm:pt>
    <dgm:pt modelId="{3C91D61D-A8C8-4FF9-A87A-3A29CF14BD03}" type="pres">
      <dgm:prSet presAssocID="{EDBF555C-A7CF-42BD-954F-D1C9FFAB61F0}" presName="vert1" presStyleCnt="0"/>
      <dgm:spPr/>
    </dgm:pt>
    <dgm:pt modelId="{06494BA8-F9D2-4B63-97D5-E441CA728D73}" type="pres">
      <dgm:prSet presAssocID="{5C3B1639-1513-49D0-B722-69C3D555C4AC}" presName="vertSpace2a" presStyleCnt="0"/>
      <dgm:spPr/>
    </dgm:pt>
    <dgm:pt modelId="{44D862B3-D72C-4715-BF54-FEEA34D2FC57}" type="pres">
      <dgm:prSet presAssocID="{5C3B1639-1513-49D0-B722-69C3D555C4AC}" presName="horz2" presStyleCnt="0"/>
      <dgm:spPr/>
    </dgm:pt>
    <dgm:pt modelId="{F4289BAD-A542-475B-9064-1B873E1AF50C}" type="pres">
      <dgm:prSet presAssocID="{5C3B1639-1513-49D0-B722-69C3D555C4AC}" presName="horzSpace2" presStyleCnt="0"/>
      <dgm:spPr/>
    </dgm:pt>
    <dgm:pt modelId="{D992E2A7-7835-4356-B07F-B51153E627F0}" type="pres">
      <dgm:prSet presAssocID="{5C3B1639-1513-49D0-B722-69C3D555C4AC}" presName="tx2" presStyleLbl="revTx" presStyleIdx="1" presStyleCnt="3"/>
      <dgm:spPr/>
      <dgm:t>
        <a:bodyPr/>
        <a:lstStyle/>
        <a:p>
          <a:endParaRPr lang="es-ES"/>
        </a:p>
      </dgm:t>
    </dgm:pt>
    <dgm:pt modelId="{FB2FD1F0-10C6-4847-8BB8-3D3F22E810C2}" type="pres">
      <dgm:prSet presAssocID="{5C3B1639-1513-49D0-B722-69C3D555C4AC}" presName="vert2" presStyleCnt="0"/>
      <dgm:spPr/>
    </dgm:pt>
    <dgm:pt modelId="{0D07F76A-67B7-4B22-9CAD-039221BB6EFF}" type="pres">
      <dgm:prSet presAssocID="{5C3B1639-1513-49D0-B722-69C3D555C4AC}" presName="thinLine2b" presStyleLbl="callout" presStyleIdx="0" presStyleCnt="2"/>
      <dgm:spPr>
        <a:xfrm>
          <a:off x="2214951" y="1864655"/>
          <a:ext cx="8859807"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9A88A1AF-025C-4EF9-A0BA-8178E16BDCEA}" type="pres">
      <dgm:prSet presAssocID="{5C3B1639-1513-49D0-B722-69C3D555C4AC}" presName="vertSpace2b" presStyleCnt="0"/>
      <dgm:spPr/>
    </dgm:pt>
    <dgm:pt modelId="{A684A346-7061-4E20-BCB0-A8E3F316331D}" type="pres">
      <dgm:prSet presAssocID="{352B9FAA-E87D-436E-AE9E-42E89C49FD8E}" presName="horz2" presStyleCnt="0"/>
      <dgm:spPr/>
    </dgm:pt>
    <dgm:pt modelId="{CBA75E6C-930D-4140-A8C0-99BC69570D5B}" type="pres">
      <dgm:prSet presAssocID="{352B9FAA-E87D-436E-AE9E-42E89C49FD8E}" presName="horzSpace2" presStyleCnt="0"/>
      <dgm:spPr/>
    </dgm:pt>
    <dgm:pt modelId="{A5F7CDA0-A2D3-451E-9A2E-11AB0DB10E5A}" type="pres">
      <dgm:prSet presAssocID="{352B9FAA-E87D-436E-AE9E-42E89C49FD8E}" presName="tx2" presStyleLbl="revTx" presStyleIdx="2" presStyleCnt="3"/>
      <dgm:spPr/>
      <dgm:t>
        <a:bodyPr/>
        <a:lstStyle/>
        <a:p>
          <a:endParaRPr lang="es-ES"/>
        </a:p>
      </dgm:t>
    </dgm:pt>
    <dgm:pt modelId="{43F792FC-ED21-4D67-8BBD-FC0A08302997}" type="pres">
      <dgm:prSet presAssocID="{352B9FAA-E87D-436E-AE9E-42E89C49FD8E}" presName="vert2" presStyleCnt="0"/>
      <dgm:spPr/>
    </dgm:pt>
    <dgm:pt modelId="{9E1B2A88-D54B-46AF-8928-D0AD6B02F1F4}" type="pres">
      <dgm:prSet presAssocID="{352B9FAA-E87D-436E-AE9E-42E89C49FD8E}" presName="thinLine2b" presStyleLbl="callout" presStyleIdx="1" presStyleCnt="2"/>
      <dgm:spPr>
        <a:xfrm>
          <a:off x="2214951" y="3729310"/>
          <a:ext cx="8859807"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14AB600D-4D5C-49AD-A8B0-5A14E98C244E}" type="pres">
      <dgm:prSet presAssocID="{352B9FAA-E87D-436E-AE9E-42E89C49FD8E}" presName="vertSpace2b" presStyleCnt="0"/>
      <dgm:spPr/>
    </dgm:pt>
  </dgm:ptLst>
  <dgm:cxnLst>
    <dgm:cxn modelId="{EB021C45-1305-417B-B791-D9A352ABAEC4}" type="presOf" srcId="{352B9FAA-E87D-436E-AE9E-42E89C49FD8E}" destId="{A5F7CDA0-A2D3-451E-9A2E-11AB0DB10E5A}" srcOrd="0" destOrd="0" presId="urn:microsoft.com/office/officeart/2008/layout/LinedList"/>
    <dgm:cxn modelId="{14420E2D-7800-412E-9F2F-F5E89B5105D7}" srcId="{EDBF555C-A7CF-42BD-954F-D1C9FFAB61F0}" destId="{5C3B1639-1513-49D0-B722-69C3D555C4AC}" srcOrd="0" destOrd="0" parTransId="{1F628408-45DE-43A5-AF0A-D67A94CCD901}" sibTransId="{ABC8F16D-ACD4-4C1A-94C5-B25C5C02F29F}"/>
    <dgm:cxn modelId="{90303D32-F6D1-4D90-A06E-47AD6924E6E6}" type="presOf" srcId="{87AC0908-ABF0-48F0-8431-3C168DFFAD48}" destId="{B254BDEB-C384-4E5C-974C-D53F1D954F28}" srcOrd="0" destOrd="0" presId="urn:microsoft.com/office/officeart/2008/layout/LinedList"/>
    <dgm:cxn modelId="{3C934CCD-CA31-4AEA-AD5E-5356F071C7E6}" type="presOf" srcId="{5C3B1639-1513-49D0-B722-69C3D555C4AC}" destId="{D992E2A7-7835-4356-B07F-B51153E627F0}" srcOrd="0" destOrd="0" presId="urn:microsoft.com/office/officeart/2008/layout/LinedList"/>
    <dgm:cxn modelId="{66000E93-C8EA-45CB-9A1E-DCAAF291D8BA}" type="presOf" srcId="{EDBF555C-A7CF-42BD-954F-D1C9FFAB61F0}" destId="{6C1A52F2-6EA4-4C16-AAED-1B1B908FACCF}" srcOrd="0" destOrd="0" presId="urn:microsoft.com/office/officeart/2008/layout/LinedList"/>
    <dgm:cxn modelId="{683AE8CC-8699-4E0D-AE04-C3A0D6020EA1}" srcId="{87AC0908-ABF0-48F0-8431-3C168DFFAD48}" destId="{EDBF555C-A7CF-42BD-954F-D1C9FFAB61F0}" srcOrd="0" destOrd="0" parTransId="{0350F28A-BD10-47AF-8974-6A5D89EDFC2E}" sibTransId="{920EFC04-CF6F-4654-B0EF-05808038C508}"/>
    <dgm:cxn modelId="{593B6CE0-735C-4E35-AEF8-63CBAF612750}" srcId="{EDBF555C-A7CF-42BD-954F-D1C9FFAB61F0}" destId="{352B9FAA-E87D-436E-AE9E-42E89C49FD8E}" srcOrd="1" destOrd="0" parTransId="{6848E447-4DF8-4706-9001-6DD0293CA1ED}" sibTransId="{0205B450-D376-4A81-832D-8306232C2EC8}"/>
    <dgm:cxn modelId="{9F368BF1-C6F0-445B-9628-1E2D6F4EC076}" type="presParOf" srcId="{B254BDEB-C384-4E5C-974C-D53F1D954F28}" destId="{12C98EC9-28D5-4D5B-B32C-62132176C6D3}" srcOrd="0" destOrd="0" presId="urn:microsoft.com/office/officeart/2008/layout/LinedList"/>
    <dgm:cxn modelId="{CF9043FE-DD8D-495D-8C69-7AD5F352BC83}" type="presParOf" srcId="{B254BDEB-C384-4E5C-974C-D53F1D954F28}" destId="{BB50F34A-13DB-485F-80AC-04B6B61C6990}" srcOrd="1" destOrd="0" presId="urn:microsoft.com/office/officeart/2008/layout/LinedList"/>
    <dgm:cxn modelId="{5BE8F53A-28B0-43AA-A4BB-0755749F2299}" type="presParOf" srcId="{BB50F34A-13DB-485F-80AC-04B6B61C6990}" destId="{6C1A52F2-6EA4-4C16-AAED-1B1B908FACCF}" srcOrd="0" destOrd="0" presId="urn:microsoft.com/office/officeart/2008/layout/LinedList"/>
    <dgm:cxn modelId="{FE523566-7BB8-4E57-A66D-C25A571042F9}" type="presParOf" srcId="{BB50F34A-13DB-485F-80AC-04B6B61C6990}" destId="{3C91D61D-A8C8-4FF9-A87A-3A29CF14BD03}" srcOrd="1" destOrd="0" presId="urn:microsoft.com/office/officeart/2008/layout/LinedList"/>
    <dgm:cxn modelId="{3A4A97B5-E9E9-4C9F-86CE-896458CF5304}" type="presParOf" srcId="{3C91D61D-A8C8-4FF9-A87A-3A29CF14BD03}" destId="{06494BA8-F9D2-4B63-97D5-E441CA728D73}" srcOrd="0" destOrd="0" presId="urn:microsoft.com/office/officeart/2008/layout/LinedList"/>
    <dgm:cxn modelId="{F8BDD918-20F8-4649-AD57-82DC2BF9FC21}" type="presParOf" srcId="{3C91D61D-A8C8-4FF9-A87A-3A29CF14BD03}" destId="{44D862B3-D72C-4715-BF54-FEEA34D2FC57}" srcOrd="1" destOrd="0" presId="urn:microsoft.com/office/officeart/2008/layout/LinedList"/>
    <dgm:cxn modelId="{695E2928-8A3F-43E4-AA36-72E0056E001B}" type="presParOf" srcId="{44D862B3-D72C-4715-BF54-FEEA34D2FC57}" destId="{F4289BAD-A542-475B-9064-1B873E1AF50C}" srcOrd="0" destOrd="0" presId="urn:microsoft.com/office/officeart/2008/layout/LinedList"/>
    <dgm:cxn modelId="{8DF80764-D289-43B4-A5C1-0E6863C65BE2}" type="presParOf" srcId="{44D862B3-D72C-4715-BF54-FEEA34D2FC57}" destId="{D992E2A7-7835-4356-B07F-B51153E627F0}" srcOrd="1" destOrd="0" presId="urn:microsoft.com/office/officeart/2008/layout/LinedList"/>
    <dgm:cxn modelId="{8285E6FC-FD3F-4F1A-B28C-33D1D1579908}" type="presParOf" srcId="{44D862B3-D72C-4715-BF54-FEEA34D2FC57}" destId="{FB2FD1F0-10C6-4847-8BB8-3D3F22E810C2}" srcOrd="2" destOrd="0" presId="urn:microsoft.com/office/officeart/2008/layout/LinedList"/>
    <dgm:cxn modelId="{BC621237-0678-4161-B254-8792C895B31C}" type="presParOf" srcId="{3C91D61D-A8C8-4FF9-A87A-3A29CF14BD03}" destId="{0D07F76A-67B7-4B22-9CAD-039221BB6EFF}" srcOrd="2" destOrd="0" presId="urn:microsoft.com/office/officeart/2008/layout/LinedList"/>
    <dgm:cxn modelId="{9476B0F6-CF48-44D4-A883-8614EA46FFF2}" type="presParOf" srcId="{3C91D61D-A8C8-4FF9-A87A-3A29CF14BD03}" destId="{9A88A1AF-025C-4EF9-A0BA-8178E16BDCEA}" srcOrd="3" destOrd="0" presId="urn:microsoft.com/office/officeart/2008/layout/LinedList"/>
    <dgm:cxn modelId="{1BB3D8B3-699A-4D4A-B2FA-45F5BE6ED718}" type="presParOf" srcId="{3C91D61D-A8C8-4FF9-A87A-3A29CF14BD03}" destId="{A684A346-7061-4E20-BCB0-A8E3F316331D}" srcOrd="4" destOrd="0" presId="urn:microsoft.com/office/officeart/2008/layout/LinedList"/>
    <dgm:cxn modelId="{0A4150E1-4F89-4041-950B-0DB95C665393}" type="presParOf" srcId="{A684A346-7061-4E20-BCB0-A8E3F316331D}" destId="{CBA75E6C-930D-4140-A8C0-99BC69570D5B}" srcOrd="0" destOrd="0" presId="urn:microsoft.com/office/officeart/2008/layout/LinedList"/>
    <dgm:cxn modelId="{2E351258-32FC-4FFA-9786-8472B77B553A}" type="presParOf" srcId="{A684A346-7061-4E20-BCB0-A8E3F316331D}" destId="{A5F7CDA0-A2D3-451E-9A2E-11AB0DB10E5A}" srcOrd="1" destOrd="0" presId="urn:microsoft.com/office/officeart/2008/layout/LinedList"/>
    <dgm:cxn modelId="{74B3A497-45B3-4C66-8D3E-B4095BFCDCC4}" type="presParOf" srcId="{A684A346-7061-4E20-BCB0-A8E3F316331D}" destId="{43F792FC-ED21-4D67-8BBD-FC0A08302997}" srcOrd="2" destOrd="0" presId="urn:microsoft.com/office/officeart/2008/layout/LinedList"/>
    <dgm:cxn modelId="{E0CB22F3-4061-43FF-81B9-E15DC69BC3DB}" type="presParOf" srcId="{3C91D61D-A8C8-4FF9-A87A-3A29CF14BD03}" destId="{9E1B2A88-D54B-46AF-8928-D0AD6B02F1F4}" srcOrd="5" destOrd="0" presId="urn:microsoft.com/office/officeart/2008/layout/LinedList"/>
    <dgm:cxn modelId="{BF262724-3E7B-42A2-A09C-CDAB9DFCA937}" type="presParOf" srcId="{3C91D61D-A8C8-4FF9-A87A-3A29CF14BD03}" destId="{14AB600D-4D5C-49AD-A8B0-5A14E98C244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AC0908-ABF0-48F0-8431-3C168DFFAD48}" type="doc">
      <dgm:prSet loTypeId="urn:microsoft.com/office/officeart/2008/layout/LinedList" loCatId="hierarchy" qsTypeId="urn:microsoft.com/office/officeart/2005/8/quickstyle/simple1" qsCatId="simple" csTypeId="urn:microsoft.com/office/officeart/2005/8/colors/accent2_3" csCatId="accent2" phldr="1"/>
      <dgm:spPr/>
      <dgm:t>
        <a:bodyPr/>
        <a:lstStyle/>
        <a:p>
          <a:endParaRPr lang="es-ES"/>
        </a:p>
      </dgm:t>
    </dgm:pt>
    <dgm:pt modelId="{EDBF555C-A7CF-42BD-954F-D1C9FFAB61F0}">
      <dgm:prSet phldrT="[Texto]"/>
      <dgm:spPr>
        <a:xfrm>
          <a:off x="0" y="0"/>
          <a:ext cx="2214951" cy="5682759"/>
        </a:xfrm>
        <a:prstGeom prst="rect">
          <a:avLst/>
        </a:prstGeom>
        <a:noFill/>
        <a:ln>
          <a:noFill/>
        </a:ln>
        <a:effectLst/>
      </dgm:spPr>
      <dgm:t>
        <a:bodyPr/>
        <a:lstStyle/>
        <a:p>
          <a:r>
            <a:rPr lang="es-ES" b="1" i="0" u="none" dirty="0" smtClean="0">
              <a:solidFill>
                <a:srgbClr val="626366"/>
              </a:solidFill>
              <a:latin typeface="Aller" panose="02000503030000020004" pitchFamily="2" charset="0"/>
            </a:rPr>
            <a:t>Poner en relieve la importancia de la educación para la ciudadanía global en el modelo de sistema de cooperación que se está repensado para el contexto actual</a:t>
          </a:r>
          <a:r>
            <a:rPr lang="es-ES" b="0" i="0" u="none" dirty="0" smtClean="0">
              <a:solidFill>
                <a:srgbClr val="626366"/>
              </a:solidFill>
              <a:latin typeface="Aller" panose="02000503030000020004" pitchFamily="2" charset="0"/>
            </a:rPr>
            <a:t>. </a:t>
          </a:r>
          <a:endParaRPr lang="es-ES" dirty="0">
            <a:solidFill>
              <a:srgbClr val="626366"/>
            </a:solidFill>
            <a:latin typeface="Aller" panose="02000503030000020004" pitchFamily="2" charset="0"/>
            <a:ea typeface="+mn-ea"/>
            <a:cs typeface="+mn-cs"/>
          </a:endParaRPr>
        </a:p>
      </dgm:t>
    </dgm:pt>
    <dgm:pt modelId="{0350F28A-BD10-47AF-8974-6A5D89EDFC2E}" type="parTrans" cxnId="{683AE8CC-8699-4E0D-AE04-C3A0D6020EA1}">
      <dgm:prSet/>
      <dgm:spPr/>
      <dgm:t>
        <a:bodyPr/>
        <a:lstStyle/>
        <a:p>
          <a:endParaRPr lang="es-ES">
            <a:solidFill>
              <a:srgbClr val="626366"/>
            </a:solidFill>
            <a:latin typeface="Aller" panose="02000503030000020004" pitchFamily="2" charset="0"/>
          </a:endParaRPr>
        </a:p>
      </dgm:t>
    </dgm:pt>
    <dgm:pt modelId="{920EFC04-CF6F-4654-B0EF-05808038C508}" type="sibTrans" cxnId="{683AE8CC-8699-4E0D-AE04-C3A0D6020EA1}">
      <dgm:prSet/>
      <dgm:spPr/>
      <dgm:t>
        <a:bodyPr/>
        <a:lstStyle/>
        <a:p>
          <a:endParaRPr lang="es-ES">
            <a:solidFill>
              <a:srgbClr val="626366"/>
            </a:solidFill>
            <a:latin typeface="Aller" panose="02000503030000020004" pitchFamily="2" charset="0"/>
          </a:endParaRPr>
        </a:p>
      </dgm:t>
    </dgm:pt>
    <dgm:pt modelId="{5C3B1639-1513-49D0-B722-69C3D555C4AC}">
      <dgm:prSet phldrT="[Texto]"/>
      <dgm:spPr>
        <a:xfrm>
          <a:off x="2381073" y="88793"/>
          <a:ext cx="8693685" cy="1775862"/>
        </a:xfrm>
        <a:prstGeom prst="rect">
          <a:avLst/>
        </a:prstGeom>
        <a:noFill/>
        <a:ln>
          <a:noFill/>
        </a:ln>
        <a:effectLst/>
      </dgm:spPr>
      <dgm:t>
        <a:bodyPr/>
        <a:lstStyle/>
        <a:p>
          <a:pPr rtl="0"/>
          <a:r>
            <a:rPr lang="es-ES" b="0" i="0" u="none" dirty="0" smtClean="0">
              <a:solidFill>
                <a:srgbClr val="626366"/>
              </a:solidFill>
              <a:latin typeface="Aller" panose="02000503030000020004" pitchFamily="2" charset="0"/>
            </a:rPr>
            <a:t>Incorporar la educación para la ciudadanía global a los debates sobre políticas de cooperación en sus estructuras específicas. Que esté presente en los procesos de negociación en el mismo nivel que cooperación en países o acción humanitaria, no como un elemento transversal, posterior.</a:t>
          </a:r>
        </a:p>
      </dgm:t>
    </dgm:pt>
    <dgm:pt modelId="{1F628408-45DE-43A5-AF0A-D67A94CCD901}" type="parTrans" cxnId="{14420E2D-7800-412E-9F2F-F5E89B5105D7}">
      <dgm:prSet/>
      <dgm:spPr/>
      <dgm:t>
        <a:bodyPr/>
        <a:lstStyle/>
        <a:p>
          <a:endParaRPr lang="es-ES">
            <a:solidFill>
              <a:srgbClr val="626366"/>
            </a:solidFill>
            <a:latin typeface="Aller" panose="02000503030000020004" pitchFamily="2" charset="0"/>
          </a:endParaRPr>
        </a:p>
      </dgm:t>
    </dgm:pt>
    <dgm:pt modelId="{ABC8F16D-ACD4-4C1A-94C5-B25C5C02F29F}" type="sibTrans" cxnId="{14420E2D-7800-412E-9F2F-F5E89B5105D7}">
      <dgm:prSet/>
      <dgm:spPr/>
      <dgm:t>
        <a:bodyPr/>
        <a:lstStyle/>
        <a:p>
          <a:endParaRPr lang="es-ES">
            <a:solidFill>
              <a:srgbClr val="626366"/>
            </a:solidFill>
            <a:latin typeface="Aller" panose="02000503030000020004" pitchFamily="2" charset="0"/>
          </a:endParaRPr>
        </a:p>
      </dgm:t>
    </dgm:pt>
    <dgm:pt modelId="{352B9FAA-E87D-436E-AE9E-42E89C49FD8E}">
      <dgm:prSet phldrT="[Texto]"/>
      <dgm:spPr>
        <a:xfrm>
          <a:off x="2381073" y="1953448"/>
          <a:ext cx="8693685" cy="1775862"/>
        </a:xfrm>
        <a:prstGeom prst="rect">
          <a:avLst/>
        </a:prstGeom>
        <a:noFill/>
        <a:ln>
          <a:noFill/>
        </a:ln>
        <a:effectLst/>
      </dgm:spPr>
      <dgm:t>
        <a:bodyPr/>
        <a:lstStyle/>
        <a:p>
          <a:pPr rtl="0"/>
          <a:r>
            <a:rPr lang="es-ES" b="0" i="0" u="none" dirty="0" smtClean="0">
              <a:solidFill>
                <a:srgbClr val="626366"/>
              </a:solidFill>
              <a:latin typeface="Aller" panose="02000503030000020004" pitchFamily="2" charset="0"/>
            </a:rPr>
            <a:t>Cumplir con los compromisos presupuestarios establecidos en el marco de las políticas y planes de cooperación, considerando su carácter irrenunciable, incidiendo en que no sea un “elemento de negociación”, sacrificable por mantener los presupuestos de cooperación.</a:t>
          </a:r>
          <a:endParaRPr lang="es-ES" b="0" i="0" u="none" dirty="0" smtClean="0">
            <a:solidFill>
              <a:srgbClr val="626366"/>
            </a:solidFill>
            <a:latin typeface="Aller" panose="02000503030000020004" pitchFamily="2" charset="0"/>
            <a:ea typeface="+mn-ea"/>
            <a:cs typeface="+mn-cs"/>
          </a:endParaRPr>
        </a:p>
      </dgm:t>
    </dgm:pt>
    <dgm:pt modelId="{6848E447-4DF8-4706-9001-6DD0293CA1ED}" type="parTrans" cxnId="{593B6CE0-735C-4E35-AEF8-63CBAF612750}">
      <dgm:prSet/>
      <dgm:spPr/>
      <dgm:t>
        <a:bodyPr/>
        <a:lstStyle/>
        <a:p>
          <a:endParaRPr lang="es-ES">
            <a:solidFill>
              <a:srgbClr val="626366"/>
            </a:solidFill>
            <a:latin typeface="Aller" panose="02000503030000020004" pitchFamily="2" charset="0"/>
          </a:endParaRPr>
        </a:p>
      </dgm:t>
    </dgm:pt>
    <dgm:pt modelId="{0205B450-D376-4A81-832D-8306232C2EC8}" type="sibTrans" cxnId="{593B6CE0-735C-4E35-AEF8-63CBAF612750}">
      <dgm:prSet/>
      <dgm:spPr/>
      <dgm:t>
        <a:bodyPr/>
        <a:lstStyle/>
        <a:p>
          <a:endParaRPr lang="es-ES">
            <a:solidFill>
              <a:srgbClr val="626366"/>
            </a:solidFill>
            <a:latin typeface="Aller" panose="02000503030000020004" pitchFamily="2" charset="0"/>
          </a:endParaRPr>
        </a:p>
      </dgm:t>
    </dgm:pt>
    <dgm:pt modelId="{B254BDEB-C384-4E5C-974C-D53F1D954F28}" type="pres">
      <dgm:prSet presAssocID="{87AC0908-ABF0-48F0-8431-3C168DFFAD48}" presName="vert0" presStyleCnt="0">
        <dgm:presLayoutVars>
          <dgm:dir/>
          <dgm:animOne val="branch"/>
          <dgm:animLvl val="lvl"/>
        </dgm:presLayoutVars>
      </dgm:prSet>
      <dgm:spPr/>
    </dgm:pt>
    <dgm:pt modelId="{12C98EC9-28D5-4D5B-B32C-62132176C6D3}" type="pres">
      <dgm:prSet presAssocID="{EDBF555C-A7CF-42BD-954F-D1C9FFAB61F0}" presName="thickLine" presStyleLbl="alignNode1" presStyleIdx="0" presStyleCnt="1"/>
      <dgm:spPr>
        <a:xfrm>
          <a:off x="0" y="0"/>
          <a:ext cx="11074759" cy="0"/>
        </a:xfrm>
        <a:prstGeom prst="line">
          <a:avLst/>
        </a:prstGeom>
        <a:solidFill>
          <a:srgbClr val="ED7D31">
            <a:shade val="80000"/>
            <a:hueOff val="0"/>
            <a:satOff val="0"/>
            <a:lumOff val="0"/>
            <a:alphaOff val="0"/>
          </a:srgbClr>
        </a:solidFill>
        <a:ln w="12700" cap="flat" cmpd="sng" algn="ctr">
          <a:solidFill>
            <a:srgbClr val="ED7D31">
              <a:shade val="80000"/>
              <a:hueOff val="0"/>
              <a:satOff val="0"/>
              <a:lumOff val="0"/>
              <a:alphaOff val="0"/>
            </a:srgbClr>
          </a:solidFill>
          <a:prstDash val="solid"/>
          <a:miter lim="800000"/>
        </a:ln>
        <a:effectLst/>
      </dgm:spPr>
    </dgm:pt>
    <dgm:pt modelId="{BB50F34A-13DB-485F-80AC-04B6B61C6990}" type="pres">
      <dgm:prSet presAssocID="{EDBF555C-A7CF-42BD-954F-D1C9FFAB61F0}" presName="horz1" presStyleCnt="0"/>
      <dgm:spPr/>
    </dgm:pt>
    <dgm:pt modelId="{6C1A52F2-6EA4-4C16-AAED-1B1B908FACCF}" type="pres">
      <dgm:prSet presAssocID="{EDBF555C-A7CF-42BD-954F-D1C9FFAB61F0}" presName="tx1" presStyleLbl="revTx" presStyleIdx="0" presStyleCnt="3"/>
      <dgm:spPr/>
      <dgm:t>
        <a:bodyPr/>
        <a:lstStyle/>
        <a:p>
          <a:endParaRPr lang="es-ES"/>
        </a:p>
      </dgm:t>
    </dgm:pt>
    <dgm:pt modelId="{3C91D61D-A8C8-4FF9-A87A-3A29CF14BD03}" type="pres">
      <dgm:prSet presAssocID="{EDBF555C-A7CF-42BD-954F-D1C9FFAB61F0}" presName="vert1" presStyleCnt="0"/>
      <dgm:spPr/>
    </dgm:pt>
    <dgm:pt modelId="{06494BA8-F9D2-4B63-97D5-E441CA728D73}" type="pres">
      <dgm:prSet presAssocID="{5C3B1639-1513-49D0-B722-69C3D555C4AC}" presName="vertSpace2a" presStyleCnt="0"/>
      <dgm:spPr/>
    </dgm:pt>
    <dgm:pt modelId="{44D862B3-D72C-4715-BF54-FEEA34D2FC57}" type="pres">
      <dgm:prSet presAssocID="{5C3B1639-1513-49D0-B722-69C3D555C4AC}" presName="horz2" presStyleCnt="0"/>
      <dgm:spPr/>
    </dgm:pt>
    <dgm:pt modelId="{F4289BAD-A542-475B-9064-1B873E1AF50C}" type="pres">
      <dgm:prSet presAssocID="{5C3B1639-1513-49D0-B722-69C3D555C4AC}" presName="horzSpace2" presStyleCnt="0"/>
      <dgm:spPr/>
    </dgm:pt>
    <dgm:pt modelId="{D992E2A7-7835-4356-B07F-B51153E627F0}" type="pres">
      <dgm:prSet presAssocID="{5C3B1639-1513-49D0-B722-69C3D555C4AC}" presName="tx2" presStyleLbl="revTx" presStyleIdx="1" presStyleCnt="3"/>
      <dgm:spPr/>
      <dgm:t>
        <a:bodyPr/>
        <a:lstStyle/>
        <a:p>
          <a:endParaRPr lang="es-ES"/>
        </a:p>
      </dgm:t>
    </dgm:pt>
    <dgm:pt modelId="{FB2FD1F0-10C6-4847-8BB8-3D3F22E810C2}" type="pres">
      <dgm:prSet presAssocID="{5C3B1639-1513-49D0-B722-69C3D555C4AC}" presName="vert2" presStyleCnt="0"/>
      <dgm:spPr/>
    </dgm:pt>
    <dgm:pt modelId="{0D07F76A-67B7-4B22-9CAD-039221BB6EFF}" type="pres">
      <dgm:prSet presAssocID="{5C3B1639-1513-49D0-B722-69C3D555C4AC}" presName="thinLine2b" presStyleLbl="callout" presStyleIdx="0" presStyleCnt="2"/>
      <dgm:spPr>
        <a:xfrm>
          <a:off x="2214951" y="1864655"/>
          <a:ext cx="8859807"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9A88A1AF-025C-4EF9-A0BA-8178E16BDCEA}" type="pres">
      <dgm:prSet presAssocID="{5C3B1639-1513-49D0-B722-69C3D555C4AC}" presName="vertSpace2b" presStyleCnt="0"/>
      <dgm:spPr/>
    </dgm:pt>
    <dgm:pt modelId="{A684A346-7061-4E20-BCB0-A8E3F316331D}" type="pres">
      <dgm:prSet presAssocID="{352B9FAA-E87D-436E-AE9E-42E89C49FD8E}" presName="horz2" presStyleCnt="0"/>
      <dgm:spPr/>
    </dgm:pt>
    <dgm:pt modelId="{CBA75E6C-930D-4140-A8C0-99BC69570D5B}" type="pres">
      <dgm:prSet presAssocID="{352B9FAA-E87D-436E-AE9E-42E89C49FD8E}" presName="horzSpace2" presStyleCnt="0"/>
      <dgm:spPr/>
    </dgm:pt>
    <dgm:pt modelId="{A5F7CDA0-A2D3-451E-9A2E-11AB0DB10E5A}" type="pres">
      <dgm:prSet presAssocID="{352B9FAA-E87D-436E-AE9E-42E89C49FD8E}" presName="tx2" presStyleLbl="revTx" presStyleIdx="2" presStyleCnt="3"/>
      <dgm:spPr/>
      <dgm:t>
        <a:bodyPr/>
        <a:lstStyle/>
        <a:p>
          <a:endParaRPr lang="es-ES"/>
        </a:p>
      </dgm:t>
    </dgm:pt>
    <dgm:pt modelId="{43F792FC-ED21-4D67-8BBD-FC0A08302997}" type="pres">
      <dgm:prSet presAssocID="{352B9FAA-E87D-436E-AE9E-42E89C49FD8E}" presName="vert2" presStyleCnt="0"/>
      <dgm:spPr/>
    </dgm:pt>
    <dgm:pt modelId="{9E1B2A88-D54B-46AF-8928-D0AD6B02F1F4}" type="pres">
      <dgm:prSet presAssocID="{352B9FAA-E87D-436E-AE9E-42E89C49FD8E}" presName="thinLine2b" presStyleLbl="callout" presStyleIdx="1" presStyleCnt="2"/>
      <dgm:spPr>
        <a:xfrm>
          <a:off x="2214951" y="3729310"/>
          <a:ext cx="8859807"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14AB600D-4D5C-49AD-A8B0-5A14E98C244E}" type="pres">
      <dgm:prSet presAssocID="{352B9FAA-E87D-436E-AE9E-42E89C49FD8E}" presName="vertSpace2b" presStyleCnt="0"/>
      <dgm:spPr/>
    </dgm:pt>
  </dgm:ptLst>
  <dgm:cxnLst>
    <dgm:cxn modelId="{EB021C45-1305-417B-B791-D9A352ABAEC4}" type="presOf" srcId="{352B9FAA-E87D-436E-AE9E-42E89C49FD8E}" destId="{A5F7CDA0-A2D3-451E-9A2E-11AB0DB10E5A}" srcOrd="0" destOrd="0" presId="urn:microsoft.com/office/officeart/2008/layout/LinedList"/>
    <dgm:cxn modelId="{14420E2D-7800-412E-9F2F-F5E89B5105D7}" srcId="{EDBF555C-A7CF-42BD-954F-D1C9FFAB61F0}" destId="{5C3B1639-1513-49D0-B722-69C3D555C4AC}" srcOrd="0" destOrd="0" parTransId="{1F628408-45DE-43A5-AF0A-D67A94CCD901}" sibTransId="{ABC8F16D-ACD4-4C1A-94C5-B25C5C02F29F}"/>
    <dgm:cxn modelId="{90303D32-F6D1-4D90-A06E-47AD6924E6E6}" type="presOf" srcId="{87AC0908-ABF0-48F0-8431-3C168DFFAD48}" destId="{B254BDEB-C384-4E5C-974C-D53F1D954F28}" srcOrd="0" destOrd="0" presId="urn:microsoft.com/office/officeart/2008/layout/LinedList"/>
    <dgm:cxn modelId="{3C934CCD-CA31-4AEA-AD5E-5356F071C7E6}" type="presOf" srcId="{5C3B1639-1513-49D0-B722-69C3D555C4AC}" destId="{D992E2A7-7835-4356-B07F-B51153E627F0}" srcOrd="0" destOrd="0" presId="urn:microsoft.com/office/officeart/2008/layout/LinedList"/>
    <dgm:cxn modelId="{66000E93-C8EA-45CB-9A1E-DCAAF291D8BA}" type="presOf" srcId="{EDBF555C-A7CF-42BD-954F-D1C9FFAB61F0}" destId="{6C1A52F2-6EA4-4C16-AAED-1B1B908FACCF}" srcOrd="0" destOrd="0" presId="urn:microsoft.com/office/officeart/2008/layout/LinedList"/>
    <dgm:cxn modelId="{683AE8CC-8699-4E0D-AE04-C3A0D6020EA1}" srcId="{87AC0908-ABF0-48F0-8431-3C168DFFAD48}" destId="{EDBF555C-A7CF-42BD-954F-D1C9FFAB61F0}" srcOrd="0" destOrd="0" parTransId="{0350F28A-BD10-47AF-8974-6A5D89EDFC2E}" sibTransId="{920EFC04-CF6F-4654-B0EF-05808038C508}"/>
    <dgm:cxn modelId="{593B6CE0-735C-4E35-AEF8-63CBAF612750}" srcId="{EDBF555C-A7CF-42BD-954F-D1C9FFAB61F0}" destId="{352B9FAA-E87D-436E-AE9E-42E89C49FD8E}" srcOrd="1" destOrd="0" parTransId="{6848E447-4DF8-4706-9001-6DD0293CA1ED}" sibTransId="{0205B450-D376-4A81-832D-8306232C2EC8}"/>
    <dgm:cxn modelId="{9F368BF1-C6F0-445B-9628-1E2D6F4EC076}" type="presParOf" srcId="{B254BDEB-C384-4E5C-974C-D53F1D954F28}" destId="{12C98EC9-28D5-4D5B-B32C-62132176C6D3}" srcOrd="0" destOrd="0" presId="urn:microsoft.com/office/officeart/2008/layout/LinedList"/>
    <dgm:cxn modelId="{CF9043FE-DD8D-495D-8C69-7AD5F352BC83}" type="presParOf" srcId="{B254BDEB-C384-4E5C-974C-D53F1D954F28}" destId="{BB50F34A-13DB-485F-80AC-04B6B61C6990}" srcOrd="1" destOrd="0" presId="urn:microsoft.com/office/officeart/2008/layout/LinedList"/>
    <dgm:cxn modelId="{5BE8F53A-28B0-43AA-A4BB-0755749F2299}" type="presParOf" srcId="{BB50F34A-13DB-485F-80AC-04B6B61C6990}" destId="{6C1A52F2-6EA4-4C16-AAED-1B1B908FACCF}" srcOrd="0" destOrd="0" presId="urn:microsoft.com/office/officeart/2008/layout/LinedList"/>
    <dgm:cxn modelId="{FE523566-7BB8-4E57-A66D-C25A571042F9}" type="presParOf" srcId="{BB50F34A-13DB-485F-80AC-04B6B61C6990}" destId="{3C91D61D-A8C8-4FF9-A87A-3A29CF14BD03}" srcOrd="1" destOrd="0" presId="urn:microsoft.com/office/officeart/2008/layout/LinedList"/>
    <dgm:cxn modelId="{3A4A97B5-E9E9-4C9F-86CE-896458CF5304}" type="presParOf" srcId="{3C91D61D-A8C8-4FF9-A87A-3A29CF14BD03}" destId="{06494BA8-F9D2-4B63-97D5-E441CA728D73}" srcOrd="0" destOrd="0" presId="urn:microsoft.com/office/officeart/2008/layout/LinedList"/>
    <dgm:cxn modelId="{F8BDD918-20F8-4649-AD57-82DC2BF9FC21}" type="presParOf" srcId="{3C91D61D-A8C8-4FF9-A87A-3A29CF14BD03}" destId="{44D862B3-D72C-4715-BF54-FEEA34D2FC57}" srcOrd="1" destOrd="0" presId="urn:microsoft.com/office/officeart/2008/layout/LinedList"/>
    <dgm:cxn modelId="{695E2928-8A3F-43E4-AA36-72E0056E001B}" type="presParOf" srcId="{44D862B3-D72C-4715-BF54-FEEA34D2FC57}" destId="{F4289BAD-A542-475B-9064-1B873E1AF50C}" srcOrd="0" destOrd="0" presId="urn:microsoft.com/office/officeart/2008/layout/LinedList"/>
    <dgm:cxn modelId="{8DF80764-D289-43B4-A5C1-0E6863C65BE2}" type="presParOf" srcId="{44D862B3-D72C-4715-BF54-FEEA34D2FC57}" destId="{D992E2A7-7835-4356-B07F-B51153E627F0}" srcOrd="1" destOrd="0" presId="urn:microsoft.com/office/officeart/2008/layout/LinedList"/>
    <dgm:cxn modelId="{8285E6FC-FD3F-4F1A-B28C-33D1D1579908}" type="presParOf" srcId="{44D862B3-D72C-4715-BF54-FEEA34D2FC57}" destId="{FB2FD1F0-10C6-4847-8BB8-3D3F22E810C2}" srcOrd="2" destOrd="0" presId="urn:microsoft.com/office/officeart/2008/layout/LinedList"/>
    <dgm:cxn modelId="{BC621237-0678-4161-B254-8792C895B31C}" type="presParOf" srcId="{3C91D61D-A8C8-4FF9-A87A-3A29CF14BD03}" destId="{0D07F76A-67B7-4B22-9CAD-039221BB6EFF}" srcOrd="2" destOrd="0" presId="urn:microsoft.com/office/officeart/2008/layout/LinedList"/>
    <dgm:cxn modelId="{9476B0F6-CF48-44D4-A883-8614EA46FFF2}" type="presParOf" srcId="{3C91D61D-A8C8-4FF9-A87A-3A29CF14BD03}" destId="{9A88A1AF-025C-4EF9-A0BA-8178E16BDCEA}" srcOrd="3" destOrd="0" presId="urn:microsoft.com/office/officeart/2008/layout/LinedList"/>
    <dgm:cxn modelId="{1BB3D8B3-699A-4D4A-B2FA-45F5BE6ED718}" type="presParOf" srcId="{3C91D61D-A8C8-4FF9-A87A-3A29CF14BD03}" destId="{A684A346-7061-4E20-BCB0-A8E3F316331D}" srcOrd="4" destOrd="0" presId="urn:microsoft.com/office/officeart/2008/layout/LinedList"/>
    <dgm:cxn modelId="{0A4150E1-4F89-4041-950B-0DB95C665393}" type="presParOf" srcId="{A684A346-7061-4E20-BCB0-A8E3F316331D}" destId="{CBA75E6C-930D-4140-A8C0-99BC69570D5B}" srcOrd="0" destOrd="0" presId="urn:microsoft.com/office/officeart/2008/layout/LinedList"/>
    <dgm:cxn modelId="{2E351258-32FC-4FFA-9786-8472B77B553A}" type="presParOf" srcId="{A684A346-7061-4E20-BCB0-A8E3F316331D}" destId="{A5F7CDA0-A2D3-451E-9A2E-11AB0DB10E5A}" srcOrd="1" destOrd="0" presId="urn:microsoft.com/office/officeart/2008/layout/LinedList"/>
    <dgm:cxn modelId="{74B3A497-45B3-4C66-8D3E-B4095BFCDCC4}" type="presParOf" srcId="{A684A346-7061-4E20-BCB0-A8E3F316331D}" destId="{43F792FC-ED21-4D67-8BBD-FC0A08302997}" srcOrd="2" destOrd="0" presId="urn:microsoft.com/office/officeart/2008/layout/LinedList"/>
    <dgm:cxn modelId="{E0CB22F3-4061-43FF-81B9-E15DC69BC3DB}" type="presParOf" srcId="{3C91D61D-A8C8-4FF9-A87A-3A29CF14BD03}" destId="{9E1B2A88-D54B-46AF-8928-D0AD6B02F1F4}" srcOrd="5" destOrd="0" presId="urn:microsoft.com/office/officeart/2008/layout/LinedList"/>
    <dgm:cxn modelId="{BF262724-3E7B-42A2-A09C-CDAB9DFCA937}" type="presParOf" srcId="{3C91D61D-A8C8-4FF9-A87A-3A29CF14BD03}" destId="{14AB600D-4D5C-49AD-A8B0-5A14E98C244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AC0908-ABF0-48F0-8431-3C168DFFAD48}" type="doc">
      <dgm:prSet loTypeId="urn:microsoft.com/office/officeart/2008/layout/LinedList" loCatId="hierarchy" qsTypeId="urn:microsoft.com/office/officeart/2005/8/quickstyle/simple1" qsCatId="simple" csTypeId="urn:microsoft.com/office/officeart/2005/8/colors/accent2_3" csCatId="accent2" phldr="1"/>
      <dgm:spPr/>
      <dgm:t>
        <a:bodyPr/>
        <a:lstStyle/>
        <a:p>
          <a:endParaRPr lang="es-ES"/>
        </a:p>
      </dgm:t>
    </dgm:pt>
    <dgm:pt modelId="{EDBF555C-A7CF-42BD-954F-D1C9FFAB61F0}">
      <dgm:prSet phldrT="[Texto]"/>
      <dgm:spPr>
        <a:xfrm>
          <a:off x="0" y="0"/>
          <a:ext cx="2214951" cy="5682759"/>
        </a:xfrm>
        <a:prstGeom prst="rect">
          <a:avLst/>
        </a:prstGeom>
        <a:noFill/>
        <a:ln>
          <a:noFill/>
        </a:ln>
        <a:effectLst/>
      </dgm:spPr>
      <dgm:t>
        <a:bodyPr/>
        <a:lstStyle/>
        <a:p>
          <a:r>
            <a:rPr lang="es-ES" b="1" i="0" u="none" dirty="0" smtClean="0">
              <a:solidFill>
                <a:srgbClr val="626366"/>
              </a:solidFill>
              <a:latin typeface="Aller" panose="02000503030000020004" pitchFamily="2" charset="0"/>
            </a:rPr>
            <a:t>Garantizar el acceso a los medios de comunicación públicos y facilitar los espacios de coordinación entre éstos y las OSC.</a:t>
          </a:r>
          <a:endParaRPr lang="es-ES" dirty="0">
            <a:solidFill>
              <a:srgbClr val="626366"/>
            </a:solidFill>
            <a:latin typeface="Aller" panose="02000503030000020004" pitchFamily="2" charset="0"/>
            <a:ea typeface="+mn-ea"/>
            <a:cs typeface="+mn-cs"/>
          </a:endParaRPr>
        </a:p>
      </dgm:t>
    </dgm:pt>
    <dgm:pt modelId="{0350F28A-BD10-47AF-8974-6A5D89EDFC2E}" type="parTrans" cxnId="{683AE8CC-8699-4E0D-AE04-C3A0D6020EA1}">
      <dgm:prSet/>
      <dgm:spPr/>
      <dgm:t>
        <a:bodyPr/>
        <a:lstStyle/>
        <a:p>
          <a:endParaRPr lang="es-ES">
            <a:solidFill>
              <a:srgbClr val="626366"/>
            </a:solidFill>
            <a:latin typeface="Aller" panose="02000503030000020004" pitchFamily="2" charset="0"/>
          </a:endParaRPr>
        </a:p>
      </dgm:t>
    </dgm:pt>
    <dgm:pt modelId="{920EFC04-CF6F-4654-B0EF-05808038C508}" type="sibTrans" cxnId="{683AE8CC-8699-4E0D-AE04-C3A0D6020EA1}">
      <dgm:prSet/>
      <dgm:spPr/>
      <dgm:t>
        <a:bodyPr/>
        <a:lstStyle/>
        <a:p>
          <a:endParaRPr lang="es-ES">
            <a:solidFill>
              <a:srgbClr val="626366"/>
            </a:solidFill>
            <a:latin typeface="Aller" panose="02000503030000020004" pitchFamily="2" charset="0"/>
          </a:endParaRPr>
        </a:p>
      </dgm:t>
    </dgm:pt>
    <dgm:pt modelId="{5C3B1639-1513-49D0-B722-69C3D555C4AC}">
      <dgm:prSet phldrT="[Texto]" custT="1"/>
      <dgm:spPr>
        <a:xfrm>
          <a:off x="2381073" y="88793"/>
          <a:ext cx="8693685" cy="1775862"/>
        </a:xfrm>
        <a:prstGeom prst="rect">
          <a:avLst/>
        </a:prstGeom>
        <a:noFill/>
        <a:ln>
          <a:noFill/>
        </a:ln>
        <a:effectLst/>
      </dgm:spPr>
      <dgm:t>
        <a:bodyPr/>
        <a:lstStyle/>
        <a:p>
          <a:pPr rtl="0"/>
          <a:r>
            <a:rPr lang="es-ES" sz="2000" b="0" i="0" u="none" dirty="0" smtClean="0">
              <a:solidFill>
                <a:srgbClr val="626366"/>
              </a:solidFill>
              <a:latin typeface="Aller" panose="02000503030000020004" pitchFamily="2" charset="0"/>
            </a:rPr>
            <a:t>Impulsar el derecho de acceso de las organizaciones a los medios de comunicación como forma de garantizar el acceso a la información, impulsar una ciudadanía activa y cuidar del bienestar democrático.</a:t>
          </a:r>
        </a:p>
      </dgm:t>
    </dgm:pt>
    <dgm:pt modelId="{1F628408-45DE-43A5-AF0A-D67A94CCD901}" type="parTrans" cxnId="{14420E2D-7800-412E-9F2F-F5E89B5105D7}">
      <dgm:prSet/>
      <dgm:spPr/>
      <dgm:t>
        <a:bodyPr/>
        <a:lstStyle/>
        <a:p>
          <a:endParaRPr lang="es-ES">
            <a:solidFill>
              <a:srgbClr val="626366"/>
            </a:solidFill>
            <a:latin typeface="Aller" panose="02000503030000020004" pitchFamily="2" charset="0"/>
          </a:endParaRPr>
        </a:p>
      </dgm:t>
    </dgm:pt>
    <dgm:pt modelId="{ABC8F16D-ACD4-4C1A-94C5-B25C5C02F29F}" type="sibTrans" cxnId="{14420E2D-7800-412E-9F2F-F5E89B5105D7}">
      <dgm:prSet/>
      <dgm:spPr/>
      <dgm:t>
        <a:bodyPr/>
        <a:lstStyle/>
        <a:p>
          <a:endParaRPr lang="es-ES">
            <a:solidFill>
              <a:srgbClr val="626366"/>
            </a:solidFill>
            <a:latin typeface="Aller" panose="02000503030000020004" pitchFamily="2" charset="0"/>
          </a:endParaRPr>
        </a:p>
      </dgm:t>
    </dgm:pt>
    <dgm:pt modelId="{B254BDEB-C384-4E5C-974C-D53F1D954F28}" type="pres">
      <dgm:prSet presAssocID="{87AC0908-ABF0-48F0-8431-3C168DFFAD48}" presName="vert0" presStyleCnt="0">
        <dgm:presLayoutVars>
          <dgm:dir/>
          <dgm:animOne val="branch"/>
          <dgm:animLvl val="lvl"/>
        </dgm:presLayoutVars>
      </dgm:prSet>
      <dgm:spPr/>
    </dgm:pt>
    <dgm:pt modelId="{12C98EC9-28D5-4D5B-B32C-62132176C6D3}" type="pres">
      <dgm:prSet presAssocID="{EDBF555C-A7CF-42BD-954F-D1C9FFAB61F0}" presName="thickLine" presStyleLbl="alignNode1" presStyleIdx="0" presStyleCnt="1"/>
      <dgm:spPr>
        <a:xfrm>
          <a:off x="0" y="0"/>
          <a:ext cx="11074759" cy="0"/>
        </a:xfrm>
        <a:prstGeom prst="line">
          <a:avLst/>
        </a:prstGeom>
        <a:solidFill>
          <a:srgbClr val="ED7D31">
            <a:shade val="80000"/>
            <a:hueOff val="0"/>
            <a:satOff val="0"/>
            <a:lumOff val="0"/>
            <a:alphaOff val="0"/>
          </a:srgbClr>
        </a:solidFill>
        <a:ln w="12700" cap="flat" cmpd="sng" algn="ctr">
          <a:solidFill>
            <a:srgbClr val="ED7D31">
              <a:shade val="80000"/>
              <a:hueOff val="0"/>
              <a:satOff val="0"/>
              <a:lumOff val="0"/>
              <a:alphaOff val="0"/>
            </a:srgbClr>
          </a:solidFill>
          <a:prstDash val="solid"/>
          <a:miter lim="800000"/>
        </a:ln>
        <a:effectLst/>
      </dgm:spPr>
    </dgm:pt>
    <dgm:pt modelId="{BB50F34A-13DB-485F-80AC-04B6B61C6990}" type="pres">
      <dgm:prSet presAssocID="{EDBF555C-A7CF-42BD-954F-D1C9FFAB61F0}" presName="horz1" presStyleCnt="0"/>
      <dgm:spPr/>
    </dgm:pt>
    <dgm:pt modelId="{6C1A52F2-6EA4-4C16-AAED-1B1B908FACCF}" type="pres">
      <dgm:prSet presAssocID="{EDBF555C-A7CF-42BD-954F-D1C9FFAB61F0}" presName="tx1" presStyleLbl="revTx" presStyleIdx="0" presStyleCnt="2"/>
      <dgm:spPr/>
      <dgm:t>
        <a:bodyPr/>
        <a:lstStyle/>
        <a:p>
          <a:endParaRPr lang="es-ES"/>
        </a:p>
      </dgm:t>
    </dgm:pt>
    <dgm:pt modelId="{3C91D61D-A8C8-4FF9-A87A-3A29CF14BD03}" type="pres">
      <dgm:prSet presAssocID="{EDBF555C-A7CF-42BD-954F-D1C9FFAB61F0}" presName="vert1" presStyleCnt="0"/>
      <dgm:spPr/>
    </dgm:pt>
    <dgm:pt modelId="{06494BA8-F9D2-4B63-97D5-E441CA728D73}" type="pres">
      <dgm:prSet presAssocID="{5C3B1639-1513-49D0-B722-69C3D555C4AC}" presName="vertSpace2a" presStyleCnt="0"/>
      <dgm:spPr/>
    </dgm:pt>
    <dgm:pt modelId="{44D862B3-D72C-4715-BF54-FEEA34D2FC57}" type="pres">
      <dgm:prSet presAssocID="{5C3B1639-1513-49D0-B722-69C3D555C4AC}" presName="horz2" presStyleCnt="0"/>
      <dgm:spPr/>
    </dgm:pt>
    <dgm:pt modelId="{F4289BAD-A542-475B-9064-1B873E1AF50C}" type="pres">
      <dgm:prSet presAssocID="{5C3B1639-1513-49D0-B722-69C3D555C4AC}" presName="horzSpace2" presStyleCnt="0"/>
      <dgm:spPr/>
    </dgm:pt>
    <dgm:pt modelId="{D992E2A7-7835-4356-B07F-B51153E627F0}" type="pres">
      <dgm:prSet presAssocID="{5C3B1639-1513-49D0-B722-69C3D555C4AC}" presName="tx2" presStyleLbl="revTx" presStyleIdx="1" presStyleCnt="2"/>
      <dgm:spPr/>
      <dgm:t>
        <a:bodyPr/>
        <a:lstStyle/>
        <a:p>
          <a:endParaRPr lang="es-ES"/>
        </a:p>
      </dgm:t>
    </dgm:pt>
    <dgm:pt modelId="{FB2FD1F0-10C6-4847-8BB8-3D3F22E810C2}" type="pres">
      <dgm:prSet presAssocID="{5C3B1639-1513-49D0-B722-69C3D555C4AC}" presName="vert2" presStyleCnt="0"/>
      <dgm:spPr/>
    </dgm:pt>
    <dgm:pt modelId="{0D07F76A-67B7-4B22-9CAD-039221BB6EFF}" type="pres">
      <dgm:prSet presAssocID="{5C3B1639-1513-49D0-B722-69C3D555C4AC}" presName="thinLine2b" presStyleLbl="callout" presStyleIdx="0" presStyleCnt="1"/>
      <dgm:spPr>
        <a:xfrm>
          <a:off x="2214951" y="1864655"/>
          <a:ext cx="8859807"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9A88A1AF-025C-4EF9-A0BA-8178E16BDCEA}" type="pres">
      <dgm:prSet presAssocID="{5C3B1639-1513-49D0-B722-69C3D555C4AC}" presName="vertSpace2b" presStyleCnt="0"/>
      <dgm:spPr/>
    </dgm:pt>
  </dgm:ptLst>
  <dgm:cxnLst>
    <dgm:cxn modelId="{14420E2D-7800-412E-9F2F-F5E89B5105D7}" srcId="{EDBF555C-A7CF-42BD-954F-D1C9FFAB61F0}" destId="{5C3B1639-1513-49D0-B722-69C3D555C4AC}" srcOrd="0" destOrd="0" parTransId="{1F628408-45DE-43A5-AF0A-D67A94CCD901}" sibTransId="{ABC8F16D-ACD4-4C1A-94C5-B25C5C02F29F}"/>
    <dgm:cxn modelId="{3C934CCD-CA31-4AEA-AD5E-5356F071C7E6}" type="presOf" srcId="{5C3B1639-1513-49D0-B722-69C3D555C4AC}" destId="{D992E2A7-7835-4356-B07F-B51153E627F0}" srcOrd="0" destOrd="0" presId="urn:microsoft.com/office/officeart/2008/layout/LinedList"/>
    <dgm:cxn modelId="{683AE8CC-8699-4E0D-AE04-C3A0D6020EA1}" srcId="{87AC0908-ABF0-48F0-8431-3C168DFFAD48}" destId="{EDBF555C-A7CF-42BD-954F-D1C9FFAB61F0}" srcOrd="0" destOrd="0" parTransId="{0350F28A-BD10-47AF-8974-6A5D89EDFC2E}" sibTransId="{920EFC04-CF6F-4654-B0EF-05808038C508}"/>
    <dgm:cxn modelId="{90303D32-F6D1-4D90-A06E-47AD6924E6E6}" type="presOf" srcId="{87AC0908-ABF0-48F0-8431-3C168DFFAD48}" destId="{B254BDEB-C384-4E5C-974C-D53F1D954F28}" srcOrd="0" destOrd="0" presId="urn:microsoft.com/office/officeart/2008/layout/LinedList"/>
    <dgm:cxn modelId="{66000E93-C8EA-45CB-9A1E-DCAAF291D8BA}" type="presOf" srcId="{EDBF555C-A7CF-42BD-954F-D1C9FFAB61F0}" destId="{6C1A52F2-6EA4-4C16-AAED-1B1B908FACCF}" srcOrd="0" destOrd="0" presId="urn:microsoft.com/office/officeart/2008/layout/LinedList"/>
    <dgm:cxn modelId="{9F368BF1-C6F0-445B-9628-1E2D6F4EC076}" type="presParOf" srcId="{B254BDEB-C384-4E5C-974C-D53F1D954F28}" destId="{12C98EC9-28D5-4D5B-B32C-62132176C6D3}" srcOrd="0" destOrd="0" presId="urn:microsoft.com/office/officeart/2008/layout/LinedList"/>
    <dgm:cxn modelId="{CF9043FE-DD8D-495D-8C69-7AD5F352BC83}" type="presParOf" srcId="{B254BDEB-C384-4E5C-974C-D53F1D954F28}" destId="{BB50F34A-13DB-485F-80AC-04B6B61C6990}" srcOrd="1" destOrd="0" presId="urn:microsoft.com/office/officeart/2008/layout/LinedList"/>
    <dgm:cxn modelId="{5BE8F53A-28B0-43AA-A4BB-0755749F2299}" type="presParOf" srcId="{BB50F34A-13DB-485F-80AC-04B6B61C6990}" destId="{6C1A52F2-6EA4-4C16-AAED-1B1B908FACCF}" srcOrd="0" destOrd="0" presId="urn:microsoft.com/office/officeart/2008/layout/LinedList"/>
    <dgm:cxn modelId="{FE523566-7BB8-4E57-A66D-C25A571042F9}" type="presParOf" srcId="{BB50F34A-13DB-485F-80AC-04B6B61C6990}" destId="{3C91D61D-A8C8-4FF9-A87A-3A29CF14BD03}" srcOrd="1" destOrd="0" presId="urn:microsoft.com/office/officeart/2008/layout/LinedList"/>
    <dgm:cxn modelId="{3A4A97B5-E9E9-4C9F-86CE-896458CF5304}" type="presParOf" srcId="{3C91D61D-A8C8-4FF9-A87A-3A29CF14BD03}" destId="{06494BA8-F9D2-4B63-97D5-E441CA728D73}" srcOrd="0" destOrd="0" presId="urn:microsoft.com/office/officeart/2008/layout/LinedList"/>
    <dgm:cxn modelId="{F8BDD918-20F8-4649-AD57-82DC2BF9FC21}" type="presParOf" srcId="{3C91D61D-A8C8-4FF9-A87A-3A29CF14BD03}" destId="{44D862B3-D72C-4715-BF54-FEEA34D2FC57}" srcOrd="1" destOrd="0" presId="urn:microsoft.com/office/officeart/2008/layout/LinedList"/>
    <dgm:cxn modelId="{695E2928-8A3F-43E4-AA36-72E0056E001B}" type="presParOf" srcId="{44D862B3-D72C-4715-BF54-FEEA34D2FC57}" destId="{F4289BAD-A542-475B-9064-1B873E1AF50C}" srcOrd="0" destOrd="0" presId="urn:microsoft.com/office/officeart/2008/layout/LinedList"/>
    <dgm:cxn modelId="{8DF80764-D289-43B4-A5C1-0E6863C65BE2}" type="presParOf" srcId="{44D862B3-D72C-4715-BF54-FEEA34D2FC57}" destId="{D992E2A7-7835-4356-B07F-B51153E627F0}" srcOrd="1" destOrd="0" presId="urn:microsoft.com/office/officeart/2008/layout/LinedList"/>
    <dgm:cxn modelId="{8285E6FC-FD3F-4F1A-B28C-33D1D1579908}" type="presParOf" srcId="{44D862B3-D72C-4715-BF54-FEEA34D2FC57}" destId="{FB2FD1F0-10C6-4847-8BB8-3D3F22E810C2}" srcOrd="2" destOrd="0" presId="urn:microsoft.com/office/officeart/2008/layout/LinedList"/>
    <dgm:cxn modelId="{BC621237-0678-4161-B254-8792C895B31C}" type="presParOf" srcId="{3C91D61D-A8C8-4FF9-A87A-3A29CF14BD03}" destId="{0D07F76A-67B7-4B22-9CAD-039221BB6EFF}" srcOrd="2" destOrd="0" presId="urn:microsoft.com/office/officeart/2008/layout/LinedList"/>
    <dgm:cxn modelId="{9476B0F6-CF48-44D4-A883-8614EA46FFF2}" type="presParOf" srcId="{3C91D61D-A8C8-4FF9-A87A-3A29CF14BD03}" destId="{9A88A1AF-025C-4EF9-A0BA-8178E16BDCE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AC0908-ABF0-48F0-8431-3C168DFFAD48}" type="doc">
      <dgm:prSet loTypeId="urn:microsoft.com/office/officeart/2008/layout/LinedList" loCatId="hierarchy" qsTypeId="urn:microsoft.com/office/officeart/2005/8/quickstyle/simple1" qsCatId="simple" csTypeId="urn:microsoft.com/office/officeart/2005/8/colors/accent2_3" csCatId="accent2" phldr="1"/>
      <dgm:spPr/>
      <dgm:t>
        <a:bodyPr/>
        <a:lstStyle/>
        <a:p>
          <a:endParaRPr lang="es-ES"/>
        </a:p>
      </dgm:t>
    </dgm:pt>
    <dgm:pt modelId="{EDBF555C-A7CF-42BD-954F-D1C9FFAB61F0}">
      <dgm:prSet phldrT="[Texto]" custT="1"/>
      <dgm:spPr>
        <a:xfrm>
          <a:off x="0" y="0"/>
          <a:ext cx="2214951" cy="5682759"/>
        </a:xfrm>
        <a:prstGeom prst="rect">
          <a:avLst/>
        </a:prstGeom>
        <a:noFill/>
        <a:ln>
          <a:noFill/>
        </a:ln>
        <a:effectLst/>
      </dgm:spPr>
      <dgm:t>
        <a:bodyPr/>
        <a:lstStyle/>
        <a:p>
          <a:r>
            <a:rPr lang="es-ES" sz="1800" b="1" i="0" u="none" dirty="0" smtClean="0">
              <a:solidFill>
                <a:srgbClr val="626366"/>
              </a:solidFill>
              <a:latin typeface="Aller" panose="02000503030000020004" pitchFamily="2" charset="0"/>
            </a:rPr>
            <a:t>Mejorar en los mecanismos de coordinación inter-ministerial e inter-competencial </a:t>
          </a:r>
          <a:r>
            <a:rPr lang="es-ES" sz="1800" b="0" i="0" u="none" dirty="0" smtClean="0">
              <a:solidFill>
                <a:srgbClr val="626366"/>
              </a:solidFill>
              <a:latin typeface="Aller" panose="02000503030000020004" pitchFamily="2" charset="0"/>
            </a:rPr>
            <a:t>para que la ECG trabaje desde múltiples enfoques.</a:t>
          </a:r>
          <a:endParaRPr lang="es-ES" sz="1800" dirty="0">
            <a:solidFill>
              <a:srgbClr val="626366"/>
            </a:solidFill>
            <a:latin typeface="Aller" panose="02000503030000020004" pitchFamily="2" charset="0"/>
            <a:ea typeface="+mn-ea"/>
            <a:cs typeface="+mn-cs"/>
          </a:endParaRPr>
        </a:p>
      </dgm:t>
    </dgm:pt>
    <dgm:pt modelId="{0350F28A-BD10-47AF-8974-6A5D89EDFC2E}" type="parTrans" cxnId="{683AE8CC-8699-4E0D-AE04-C3A0D6020EA1}">
      <dgm:prSet/>
      <dgm:spPr/>
      <dgm:t>
        <a:bodyPr/>
        <a:lstStyle/>
        <a:p>
          <a:endParaRPr lang="es-ES">
            <a:solidFill>
              <a:srgbClr val="626366"/>
            </a:solidFill>
            <a:latin typeface="Aller" panose="02000503030000020004" pitchFamily="2" charset="0"/>
          </a:endParaRPr>
        </a:p>
      </dgm:t>
    </dgm:pt>
    <dgm:pt modelId="{920EFC04-CF6F-4654-B0EF-05808038C508}" type="sibTrans" cxnId="{683AE8CC-8699-4E0D-AE04-C3A0D6020EA1}">
      <dgm:prSet/>
      <dgm:spPr/>
      <dgm:t>
        <a:bodyPr/>
        <a:lstStyle/>
        <a:p>
          <a:endParaRPr lang="es-ES">
            <a:solidFill>
              <a:srgbClr val="626366"/>
            </a:solidFill>
            <a:latin typeface="Aller" panose="02000503030000020004" pitchFamily="2" charset="0"/>
          </a:endParaRPr>
        </a:p>
      </dgm:t>
    </dgm:pt>
    <dgm:pt modelId="{5C3B1639-1513-49D0-B722-69C3D555C4AC}">
      <dgm:prSet phldrT="[Texto]"/>
      <dgm:spPr>
        <a:xfrm>
          <a:off x="2381073" y="88793"/>
          <a:ext cx="8693685" cy="1775862"/>
        </a:xfrm>
        <a:prstGeom prst="rect">
          <a:avLst/>
        </a:prstGeom>
        <a:noFill/>
        <a:ln>
          <a:noFill/>
        </a:ln>
        <a:effectLst/>
      </dgm:spPr>
      <dgm:t>
        <a:bodyPr/>
        <a:lstStyle/>
        <a:p>
          <a:pPr rtl="0"/>
          <a:r>
            <a:rPr lang="es-ES" b="0" i="0" u="none" dirty="0" smtClean="0">
              <a:solidFill>
                <a:srgbClr val="626366"/>
              </a:solidFill>
              <a:latin typeface="Aller" panose="02000503030000020004" pitchFamily="2" charset="0"/>
            </a:rPr>
            <a:t>Ayudar a que el sistema educativo implemente la Educación para el Desarrollo y la Ciudadanía Global para mejorar la comprensión del alumnado sobre los procesos globales, como la pandemia de la COVID-19, así como el desarrollo de capacidades para afrontar este y otros retos de carácter global, desde valores de solidaridad internacional, cooperación para el desarrollo sostenible y compromiso con los Derechos Humanos.</a:t>
          </a:r>
        </a:p>
      </dgm:t>
    </dgm:pt>
    <dgm:pt modelId="{1F628408-45DE-43A5-AF0A-D67A94CCD901}" type="parTrans" cxnId="{14420E2D-7800-412E-9F2F-F5E89B5105D7}">
      <dgm:prSet/>
      <dgm:spPr/>
      <dgm:t>
        <a:bodyPr/>
        <a:lstStyle/>
        <a:p>
          <a:endParaRPr lang="es-ES">
            <a:solidFill>
              <a:srgbClr val="626366"/>
            </a:solidFill>
            <a:latin typeface="Aller" panose="02000503030000020004" pitchFamily="2" charset="0"/>
          </a:endParaRPr>
        </a:p>
      </dgm:t>
    </dgm:pt>
    <dgm:pt modelId="{ABC8F16D-ACD4-4C1A-94C5-B25C5C02F29F}" type="sibTrans" cxnId="{14420E2D-7800-412E-9F2F-F5E89B5105D7}">
      <dgm:prSet/>
      <dgm:spPr/>
      <dgm:t>
        <a:bodyPr/>
        <a:lstStyle/>
        <a:p>
          <a:endParaRPr lang="es-ES">
            <a:solidFill>
              <a:srgbClr val="626366"/>
            </a:solidFill>
            <a:latin typeface="Aller" panose="02000503030000020004" pitchFamily="2" charset="0"/>
          </a:endParaRPr>
        </a:p>
      </dgm:t>
    </dgm:pt>
    <dgm:pt modelId="{352B9FAA-E87D-436E-AE9E-42E89C49FD8E}">
      <dgm:prSet phldrT="[Texto]"/>
      <dgm:spPr>
        <a:xfrm>
          <a:off x="2381073" y="1953448"/>
          <a:ext cx="8693685" cy="1775862"/>
        </a:xfrm>
        <a:prstGeom prst="rect">
          <a:avLst/>
        </a:prstGeom>
        <a:noFill/>
        <a:ln>
          <a:noFill/>
        </a:ln>
        <a:effectLst/>
      </dgm:spPr>
      <dgm:t>
        <a:bodyPr/>
        <a:lstStyle/>
        <a:p>
          <a:r>
            <a:rPr lang="es-ES" b="0" i="0" u="none" dirty="0" smtClean="0">
              <a:solidFill>
                <a:srgbClr val="626366"/>
              </a:solidFill>
              <a:latin typeface="Aller" panose="02000503030000020004" pitchFamily="2" charset="0"/>
            </a:rPr>
            <a:t>Destinar recursos para desarrollar la ECG en la formación docente permanente dentro de los centros de formación de profesorado existentes en las comunidades autónomas y en la formación inicial del profesorado dentro del currículum establecido para las facultades de educación y los master de profesorado.</a:t>
          </a:r>
          <a:endParaRPr lang="es-ES" b="0" i="0" u="none" dirty="0" smtClean="0">
            <a:solidFill>
              <a:srgbClr val="626366"/>
            </a:solidFill>
            <a:latin typeface="Aller" panose="02000503030000020004" pitchFamily="2" charset="0"/>
            <a:ea typeface="+mn-ea"/>
            <a:cs typeface="+mn-cs"/>
          </a:endParaRPr>
        </a:p>
      </dgm:t>
    </dgm:pt>
    <dgm:pt modelId="{6848E447-4DF8-4706-9001-6DD0293CA1ED}" type="parTrans" cxnId="{593B6CE0-735C-4E35-AEF8-63CBAF612750}">
      <dgm:prSet/>
      <dgm:spPr/>
      <dgm:t>
        <a:bodyPr/>
        <a:lstStyle/>
        <a:p>
          <a:endParaRPr lang="es-ES">
            <a:solidFill>
              <a:srgbClr val="626366"/>
            </a:solidFill>
            <a:latin typeface="Aller" panose="02000503030000020004" pitchFamily="2" charset="0"/>
          </a:endParaRPr>
        </a:p>
      </dgm:t>
    </dgm:pt>
    <dgm:pt modelId="{0205B450-D376-4A81-832D-8306232C2EC8}" type="sibTrans" cxnId="{593B6CE0-735C-4E35-AEF8-63CBAF612750}">
      <dgm:prSet/>
      <dgm:spPr/>
      <dgm:t>
        <a:bodyPr/>
        <a:lstStyle/>
        <a:p>
          <a:endParaRPr lang="es-ES">
            <a:solidFill>
              <a:srgbClr val="626366"/>
            </a:solidFill>
            <a:latin typeface="Aller" panose="02000503030000020004" pitchFamily="2" charset="0"/>
          </a:endParaRPr>
        </a:p>
      </dgm:t>
    </dgm:pt>
    <dgm:pt modelId="{B254BDEB-C384-4E5C-974C-D53F1D954F28}" type="pres">
      <dgm:prSet presAssocID="{87AC0908-ABF0-48F0-8431-3C168DFFAD48}" presName="vert0" presStyleCnt="0">
        <dgm:presLayoutVars>
          <dgm:dir/>
          <dgm:animOne val="branch"/>
          <dgm:animLvl val="lvl"/>
        </dgm:presLayoutVars>
      </dgm:prSet>
      <dgm:spPr/>
    </dgm:pt>
    <dgm:pt modelId="{12C98EC9-28D5-4D5B-B32C-62132176C6D3}" type="pres">
      <dgm:prSet presAssocID="{EDBF555C-A7CF-42BD-954F-D1C9FFAB61F0}" presName="thickLine" presStyleLbl="alignNode1" presStyleIdx="0" presStyleCnt="1"/>
      <dgm:spPr>
        <a:xfrm>
          <a:off x="0" y="0"/>
          <a:ext cx="11074759" cy="0"/>
        </a:xfrm>
        <a:prstGeom prst="line">
          <a:avLst/>
        </a:prstGeom>
        <a:solidFill>
          <a:srgbClr val="ED7D31">
            <a:shade val="80000"/>
            <a:hueOff val="0"/>
            <a:satOff val="0"/>
            <a:lumOff val="0"/>
            <a:alphaOff val="0"/>
          </a:srgbClr>
        </a:solidFill>
        <a:ln w="12700" cap="flat" cmpd="sng" algn="ctr">
          <a:solidFill>
            <a:srgbClr val="ED7D31">
              <a:shade val="80000"/>
              <a:hueOff val="0"/>
              <a:satOff val="0"/>
              <a:lumOff val="0"/>
              <a:alphaOff val="0"/>
            </a:srgbClr>
          </a:solidFill>
          <a:prstDash val="solid"/>
          <a:miter lim="800000"/>
        </a:ln>
        <a:effectLst/>
      </dgm:spPr>
    </dgm:pt>
    <dgm:pt modelId="{BB50F34A-13DB-485F-80AC-04B6B61C6990}" type="pres">
      <dgm:prSet presAssocID="{EDBF555C-A7CF-42BD-954F-D1C9FFAB61F0}" presName="horz1" presStyleCnt="0"/>
      <dgm:spPr/>
    </dgm:pt>
    <dgm:pt modelId="{6C1A52F2-6EA4-4C16-AAED-1B1B908FACCF}" type="pres">
      <dgm:prSet presAssocID="{EDBF555C-A7CF-42BD-954F-D1C9FFAB61F0}" presName="tx1" presStyleLbl="revTx" presStyleIdx="0" presStyleCnt="3"/>
      <dgm:spPr/>
      <dgm:t>
        <a:bodyPr/>
        <a:lstStyle/>
        <a:p>
          <a:endParaRPr lang="es-ES"/>
        </a:p>
      </dgm:t>
    </dgm:pt>
    <dgm:pt modelId="{3C91D61D-A8C8-4FF9-A87A-3A29CF14BD03}" type="pres">
      <dgm:prSet presAssocID="{EDBF555C-A7CF-42BD-954F-D1C9FFAB61F0}" presName="vert1" presStyleCnt="0"/>
      <dgm:spPr/>
    </dgm:pt>
    <dgm:pt modelId="{06494BA8-F9D2-4B63-97D5-E441CA728D73}" type="pres">
      <dgm:prSet presAssocID="{5C3B1639-1513-49D0-B722-69C3D555C4AC}" presName="vertSpace2a" presStyleCnt="0"/>
      <dgm:spPr/>
    </dgm:pt>
    <dgm:pt modelId="{44D862B3-D72C-4715-BF54-FEEA34D2FC57}" type="pres">
      <dgm:prSet presAssocID="{5C3B1639-1513-49D0-B722-69C3D555C4AC}" presName="horz2" presStyleCnt="0"/>
      <dgm:spPr/>
    </dgm:pt>
    <dgm:pt modelId="{F4289BAD-A542-475B-9064-1B873E1AF50C}" type="pres">
      <dgm:prSet presAssocID="{5C3B1639-1513-49D0-B722-69C3D555C4AC}" presName="horzSpace2" presStyleCnt="0"/>
      <dgm:spPr/>
    </dgm:pt>
    <dgm:pt modelId="{D992E2A7-7835-4356-B07F-B51153E627F0}" type="pres">
      <dgm:prSet presAssocID="{5C3B1639-1513-49D0-B722-69C3D555C4AC}" presName="tx2" presStyleLbl="revTx" presStyleIdx="1" presStyleCnt="3"/>
      <dgm:spPr/>
      <dgm:t>
        <a:bodyPr/>
        <a:lstStyle/>
        <a:p>
          <a:endParaRPr lang="es-ES"/>
        </a:p>
      </dgm:t>
    </dgm:pt>
    <dgm:pt modelId="{FB2FD1F0-10C6-4847-8BB8-3D3F22E810C2}" type="pres">
      <dgm:prSet presAssocID="{5C3B1639-1513-49D0-B722-69C3D555C4AC}" presName="vert2" presStyleCnt="0"/>
      <dgm:spPr/>
    </dgm:pt>
    <dgm:pt modelId="{0D07F76A-67B7-4B22-9CAD-039221BB6EFF}" type="pres">
      <dgm:prSet presAssocID="{5C3B1639-1513-49D0-B722-69C3D555C4AC}" presName="thinLine2b" presStyleLbl="callout" presStyleIdx="0" presStyleCnt="2"/>
      <dgm:spPr>
        <a:xfrm>
          <a:off x="2214951" y="1864655"/>
          <a:ext cx="8859807"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9A88A1AF-025C-4EF9-A0BA-8178E16BDCEA}" type="pres">
      <dgm:prSet presAssocID="{5C3B1639-1513-49D0-B722-69C3D555C4AC}" presName="vertSpace2b" presStyleCnt="0"/>
      <dgm:spPr/>
    </dgm:pt>
    <dgm:pt modelId="{A684A346-7061-4E20-BCB0-A8E3F316331D}" type="pres">
      <dgm:prSet presAssocID="{352B9FAA-E87D-436E-AE9E-42E89C49FD8E}" presName="horz2" presStyleCnt="0"/>
      <dgm:spPr/>
    </dgm:pt>
    <dgm:pt modelId="{CBA75E6C-930D-4140-A8C0-99BC69570D5B}" type="pres">
      <dgm:prSet presAssocID="{352B9FAA-E87D-436E-AE9E-42E89C49FD8E}" presName="horzSpace2" presStyleCnt="0"/>
      <dgm:spPr/>
    </dgm:pt>
    <dgm:pt modelId="{A5F7CDA0-A2D3-451E-9A2E-11AB0DB10E5A}" type="pres">
      <dgm:prSet presAssocID="{352B9FAA-E87D-436E-AE9E-42E89C49FD8E}" presName="tx2" presStyleLbl="revTx" presStyleIdx="2" presStyleCnt="3"/>
      <dgm:spPr/>
      <dgm:t>
        <a:bodyPr/>
        <a:lstStyle/>
        <a:p>
          <a:endParaRPr lang="es-ES"/>
        </a:p>
      </dgm:t>
    </dgm:pt>
    <dgm:pt modelId="{43F792FC-ED21-4D67-8BBD-FC0A08302997}" type="pres">
      <dgm:prSet presAssocID="{352B9FAA-E87D-436E-AE9E-42E89C49FD8E}" presName="vert2" presStyleCnt="0"/>
      <dgm:spPr/>
    </dgm:pt>
    <dgm:pt modelId="{9E1B2A88-D54B-46AF-8928-D0AD6B02F1F4}" type="pres">
      <dgm:prSet presAssocID="{352B9FAA-E87D-436E-AE9E-42E89C49FD8E}" presName="thinLine2b" presStyleLbl="callout" presStyleIdx="1" presStyleCnt="2"/>
      <dgm:spPr>
        <a:xfrm>
          <a:off x="2214951" y="3729310"/>
          <a:ext cx="8859807"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gm:spPr>
    </dgm:pt>
    <dgm:pt modelId="{14AB600D-4D5C-49AD-A8B0-5A14E98C244E}" type="pres">
      <dgm:prSet presAssocID="{352B9FAA-E87D-436E-AE9E-42E89C49FD8E}" presName="vertSpace2b" presStyleCnt="0"/>
      <dgm:spPr/>
    </dgm:pt>
  </dgm:ptLst>
  <dgm:cxnLst>
    <dgm:cxn modelId="{90303D32-F6D1-4D90-A06E-47AD6924E6E6}" type="presOf" srcId="{87AC0908-ABF0-48F0-8431-3C168DFFAD48}" destId="{B254BDEB-C384-4E5C-974C-D53F1D954F28}" srcOrd="0" destOrd="0" presId="urn:microsoft.com/office/officeart/2008/layout/LinedList"/>
    <dgm:cxn modelId="{683AE8CC-8699-4E0D-AE04-C3A0D6020EA1}" srcId="{87AC0908-ABF0-48F0-8431-3C168DFFAD48}" destId="{EDBF555C-A7CF-42BD-954F-D1C9FFAB61F0}" srcOrd="0" destOrd="0" parTransId="{0350F28A-BD10-47AF-8974-6A5D89EDFC2E}" sibTransId="{920EFC04-CF6F-4654-B0EF-05808038C508}"/>
    <dgm:cxn modelId="{593B6CE0-735C-4E35-AEF8-63CBAF612750}" srcId="{EDBF555C-A7CF-42BD-954F-D1C9FFAB61F0}" destId="{352B9FAA-E87D-436E-AE9E-42E89C49FD8E}" srcOrd="1" destOrd="0" parTransId="{6848E447-4DF8-4706-9001-6DD0293CA1ED}" sibTransId="{0205B450-D376-4A81-832D-8306232C2EC8}"/>
    <dgm:cxn modelId="{3C934CCD-CA31-4AEA-AD5E-5356F071C7E6}" type="presOf" srcId="{5C3B1639-1513-49D0-B722-69C3D555C4AC}" destId="{D992E2A7-7835-4356-B07F-B51153E627F0}" srcOrd="0" destOrd="0" presId="urn:microsoft.com/office/officeart/2008/layout/LinedList"/>
    <dgm:cxn modelId="{EB021C45-1305-417B-B791-D9A352ABAEC4}" type="presOf" srcId="{352B9FAA-E87D-436E-AE9E-42E89C49FD8E}" destId="{A5F7CDA0-A2D3-451E-9A2E-11AB0DB10E5A}" srcOrd="0" destOrd="0" presId="urn:microsoft.com/office/officeart/2008/layout/LinedList"/>
    <dgm:cxn modelId="{66000E93-C8EA-45CB-9A1E-DCAAF291D8BA}" type="presOf" srcId="{EDBF555C-A7CF-42BD-954F-D1C9FFAB61F0}" destId="{6C1A52F2-6EA4-4C16-AAED-1B1B908FACCF}" srcOrd="0" destOrd="0" presId="urn:microsoft.com/office/officeart/2008/layout/LinedList"/>
    <dgm:cxn modelId="{14420E2D-7800-412E-9F2F-F5E89B5105D7}" srcId="{EDBF555C-A7CF-42BD-954F-D1C9FFAB61F0}" destId="{5C3B1639-1513-49D0-B722-69C3D555C4AC}" srcOrd="0" destOrd="0" parTransId="{1F628408-45DE-43A5-AF0A-D67A94CCD901}" sibTransId="{ABC8F16D-ACD4-4C1A-94C5-B25C5C02F29F}"/>
    <dgm:cxn modelId="{9F368BF1-C6F0-445B-9628-1E2D6F4EC076}" type="presParOf" srcId="{B254BDEB-C384-4E5C-974C-D53F1D954F28}" destId="{12C98EC9-28D5-4D5B-B32C-62132176C6D3}" srcOrd="0" destOrd="0" presId="urn:microsoft.com/office/officeart/2008/layout/LinedList"/>
    <dgm:cxn modelId="{CF9043FE-DD8D-495D-8C69-7AD5F352BC83}" type="presParOf" srcId="{B254BDEB-C384-4E5C-974C-D53F1D954F28}" destId="{BB50F34A-13DB-485F-80AC-04B6B61C6990}" srcOrd="1" destOrd="0" presId="urn:microsoft.com/office/officeart/2008/layout/LinedList"/>
    <dgm:cxn modelId="{5BE8F53A-28B0-43AA-A4BB-0755749F2299}" type="presParOf" srcId="{BB50F34A-13DB-485F-80AC-04B6B61C6990}" destId="{6C1A52F2-6EA4-4C16-AAED-1B1B908FACCF}" srcOrd="0" destOrd="0" presId="urn:microsoft.com/office/officeart/2008/layout/LinedList"/>
    <dgm:cxn modelId="{FE523566-7BB8-4E57-A66D-C25A571042F9}" type="presParOf" srcId="{BB50F34A-13DB-485F-80AC-04B6B61C6990}" destId="{3C91D61D-A8C8-4FF9-A87A-3A29CF14BD03}" srcOrd="1" destOrd="0" presId="urn:microsoft.com/office/officeart/2008/layout/LinedList"/>
    <dgm:cxn modelId="{3A4A97B5-E9E9-4C9F-86CE-896458CF5304}" type="presParOf" srcId="{3C91D61D-A8C8-4FF9-A87A-3A29CF14BD03}" destId="{06494BA8-F9D2-4B63-97D5-E441CA728D73}" srcOrd="0" destOrd="0" presId="urn:microsoft.com/office/officeart/2008/layout/LinedList"/>
    <dgm:cxn modelId="{F8BDD918-20F8-4649-AD57-82DC2BF9FC21}" type="presParOf" srcId="{3C91D61D-A8C8-4FF9-A87A-3A29CF14BD03}" destId="{44D862B3-D72C-4715-BF54-FEEA34D2FC57}" srcOrd="1" destOrd="0" presId="urn:microsoft.com/office/officeart/2008/layout/LinedList"/>
    <dgm:cxn modelId="{695E2928-8A3F-43E4-AA36-72E0056E001B}" type="presParOf" srcId="{44D862B3-D72C-4715-BF54-FEEA34D2FC57}" destId="{F4289BAD-A542-475B-9064-1B873E1AF50C}" srcOrd="0" destOrd="0" presId="urn:microsoft.com/office/officeart/2008/layout/LinedList"/>
    <dgm:cxn modelId="{8DF80764-D289-43B4-A5C1-0E6863C65BE2}" type="presParOf" srcId="{44D862B3-D72C-4715-BF54-FEEA34D2FC57}" destId="{D992E2A7-7835-4356-B07F-B51153E627F0}" srcOrd="1" destOrd="0" presId="urn:microsoft.com/office/officeart/2008/layout/LinedList"/>
    <dgm:cxn modelId="{8285E6FC-FD3F-4F1A-B28C-33D1D1579908}" type="presParOf" srcId="{44D862B3-D72C-4715-BF54-FEEA34D2FC57}" destId="{FB2FD1F0-10C6-4847-8BB8-3D3F22E810C2}" srcOrd="2" destOrd="0" presId="urn:microsoft.com/office/officeart/2008/layout/LinedList"/>
    <dgm:cxn modelId="{BC621237-0678-4161-B254-8792C895B31C}" type="presParOf" srcId="{3C91D61D-A8C8-4FF9-A87A-3A29CF14BD03}" destId="{0D07F76A-67B7-4B22-9CAD-039221BB6EFF}" srcOrd="2" destOrd="0" presId="urn:microsoft.com/office/officeart/2008/layout/LinedList"/>
    <dgm:cxn modelId="{9476B0F6-CF48-44D4-A883-8614EA46FFF2}" type="presParOf" srcId="{3C91D61D-A8C8-4FF9-A87A-3A29CF14BD03}" destId="{9A88A1AF-025C-4EF9-A0BA-8178E16BDCEA}" srcOrd="3" destOrd="0" presId="urn:microsoft.com/office/officeart/2008/layout/LinedList"/>
    <dgm:cxn modelId="{1BB3D8B3-699A-4D4A-B2FA-45F5BE6ED718}" type="presParOf" srcId="{3C91D61D-A8C8-4FF9-A87A-3A29CF14BD03}" destId="{A684A346-7061-4E20-BCB0-A8E3F316331D}" srcOrd="4" destOrd="0" presId="urn:microsoft.com/office/officeart/2008/layout/LinedList"/>
    <dgm:cxn modelId="{0A4150E1-4F89-4041-950B-0DB95C665393}" type="presParOf" srcId="{A684A346-7061-4E20-BCB0-A8E3F316331D}" destId="{CBA75E6C-930D-4140-A8C0-99BC69570D5B}" srcOrd="0" destOrd="0" presId="urn:microsoft.com/office/officeart/2008/layout/LinedList"/>
    <dgm:cxn modelId="{2E351258-32FC-4FFA-9786-8472B77B553A}" type="presParOf" srcId="{A684A346-7061-4E20-BCB0-A8E3F316331D}" destId="{A5F7CDA0-A2D3-451E-9A2E-11AB0DB10E5A}" srcOrd="1" destOrd="0" presId="urn:microsoft.com/office/officeart/2008/layout/LinedList"/>
    <dgm:cxn modelId="{74B3A497-45B3-4C66-8D3E-B4095BFCDCC4}" type="presParOf" srcId="{A684A346-7061-4E20-BCB0-A8E3F316331D}" destId="{43F792FC-ED21-4D67-8BBD-FC0A08302997}" srcOrd="2" destOrd="0" presId="urn:microsoft.com/office/officeart/2008/layout/LinedList"/>
    <dgm:cxn modelId="{E0CB22F3-4061-43FF-81B9-E15DC69BC3DB}" type="presParOf" srcId="{3C91D61D-A8C8-4FF9-A87A-3A29CF14BD03}" destId="{9E1B2A88-D54B-46AF-8928-D0AD6B02F1F4}" srcOrd="5" destOrd="0" presId="urn:microsoft.com/office/officeart/2008/layout/LinedList"/>
    <dgm:cxn modelId="{BF262724-3E7B-42A2-A09C-CDAB9DFCA937}" type="presParOf" srcId="{3C91D61D-A8C8-4FF9-A87A-3A29CF14BD03}" destId="{14AB600D-4D5C-49AD-A8B0-5A14E98C244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CDB48-82F9-47F2-AC82-66A3C9AB61F1}">
      <dsp:nvSpPr>
        <dsp:cNvPr id="0" name=""/>
        <dsp:cNvSpPr/>
      </dsp:nvSpPr>
      <dsp:spPr>
        <a:xfrm>
          <a:off x="1189257" y="2806684"/>
          <a:ext cx="1382500" cy="1186714"/>
        </a:xfrm>
        <a:prstGeom prst="hexagon">
          <a:avLst>
            <a:gd name="adj" fmla="val 25000"/>
            <a:gd name="vf" fmla="val 11547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S" sz="1200" kern="1200" dirty="0" smtClean="0">
              <a:solidFill>
                <a:sysClr val="window" lastClr="FFFFFF"/>
              </a:solidFill>
              <a:latin typeface="Aller" panose="02000503030000020004" pitchFamily="2" charset="0"/>
              <a:ea typeface="+mn-ea"/>
              <a:cs typeface="+mn-cs"/>
            </a:rPr>
            <a:t>Polarización</a:t>
          </a:r>
          <a:endParaRPr lang="es-ES" sz="1200" kern="1200" dirty="0">
            <a:solidFill>
              <a:sysClr val="window" lastClr="FFFFFF"/>
            </a:solidFill>
            <a:latin typeface="Aller" panose="02000503030000020004" pitchFamily="2" charset="0"/>
            <a:ea typeface="+mn-ea"/>
            <a:cs typeface="+mn-cs"/>
          </a:endParaRPr>
        </a:p>
      </dsp:txBody>
      <dsp:txXfrm>
        <a:off x="1403358" y="2990465"/>
        <a:ext cx="954298" cy="819152"/>
      </dsp:txXfrm>
    </dsp:sp>
    <dsp:sp modelId="{4624BB7F-BB95-4814-A258-9D0E08FB604A}">
      <dsp:nvSpPr>
        <dsp:cNvPr id="0" name=""/>
        <dsp:cNvSpPr/>
      </dsp:nvSpPr>
      <dsp:spPr>
        <a:xfrm>
          <a:off x="1222457" y="3337452"/>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D95953B-C9EC-4FA8-9985-1D49A1C26E0E}">
      <dsp:nvSpPr>
        <dsp:cNvPr id="0" name=""/>
        <dsp:cNvSpPr/>
      </dsp:nvSpPr>
      <dsp:spPr>
        <a:xfrm>
          <a:off x="0" y="2150738"/>
          <a:ext cx="1382500" cy="1186714"/>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54BFB52-F2C2-4967-95ED-04B46D63E89F}">
      <dsp:nvSpPr>
        <dsp:cNvPr id="0" name=""/>
        <dsp:cNvSpPr/>
      </dsp:nvSpPr>
      <dsp:spPr>
        <a:xfrm>
          <a:off x="946638" y="3179972"/>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F241C61-9499-4DFF-80AF-D20F7AE60F5B}">
      <dsp:nvSpPr>
        <dsp:cNvPr id="0" name=""/>
        <dsp:cNvSpPr/>
      </dsp:nvSpPr>
      <dsp:spPr>
        <a:xfrm>
          <a:off x="2378514" y="2147149"/>
          <a:ext cx="1382500" cy="1186714"/>
        </a:xfrm>
        <a:prstGeom prst="hexagon">
          <a:avLst>
            <a:gd name="adj" fmla="val 25000"/>
            <a:gd name="vf" fmla="val 11547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S" sz="1200" kern="1200" dirty="0" smtClean="0">
              <a:solidFill>
                <a:sysClr val="window" lastClr="FFFFFF"/>
              </a:solidFill>
              <a:latin typeface="Aller" panose="02000503030000020004" pitchFamily="2" charset="0"/>
              <a:ea typeface="+mn-ea"/>
              <a:cs typeface="+mn-cs"/>
            </a:rPr>
            <a:t>Crisis sistémica</a:t>
          </a:r>
          <a:endParaRPr lang="es-ES" sz="1200" kern="1200" dirty="0">
            <a:solidFill>
              <a:sysClr val="window" lastClr="FFFFFF"/>
            </a:solidFill>
            <a:latin typeface="Aller" panose="02000503030000020004" pitchFamily="2" charset="0"/>
            <a:ea typeface="+mn-ea"/>
            <a:cs typeface="+mn-cs"/>
          </a:endParaRPr>
        </a:p>
      </dsp:txBody>
      <dsp:txXfrm>
        <a:off x="2592615" y="2330930"/>
        <a:ext cx="954298" cy="819152"/>
      </dsp:txXfrm>
    </dsp:sp>
    <dsp:sp modelId="{63241407-91D9-4A34-A2DF-5F649561E02E}">
      <dsp:nvSpPr>
        <dsp:cNvPr id="0" name=""/>
        <dsp:cNvSpPr/>
      </dsp:nvSpPr>
      <dsp:spPr>
        <a:xfrm>
          <a:off x="3330260" y="3173690"/>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63F1A71-5A9F-4C40-B056-400078EE3361}">
      <dsp:nvSpPr>
        <dsp:cNvPr id="0" name=""/>
        <dsp:cNvSpPr/>
      </dsp:nvSpPr>
      <dsp:spPr>
        <a:xfrm>
          <a:off x="3568622" y="2804440"/>
          <a:ext cx="1382500" cy="1186714"/>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56B2BE9-52F5-45F4-82C0-DBFA98FD26A1}">
      <dsp:nvSpPr>
        <dsp:cNvPr id="0" name=""/>
        <dsp:cNvSpPr/>
      </dsp:nvSpPr>
      <dsp:spPr>
        <a:xfrm>
          <a:off x="3601822" y="3332517"/>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73D7319-090F-4692-8CCC-7A8E79602237}">
      <dsp:nvSpPr>
        <dsp:cNvPr id="0" name=""/>
        <dsp:cNvSpPr/>
      </dsp:nvSpPr>
      <dsp:spPr>
        <a:xfrm>
          <a:off x="1189257" y="1494793"/>
          <a:ext cx="1382500" cy="1186714"/>
        </a:xfrm>
        <a:prstGeom prst="hexagon">
          <a:avLst>
            <a:gd name="adj" fmla="val 25000"/>
            <a:gd name="vf" fmla="val 11547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S" sz="1200" kern="1200" dirty="0" smtClean="0">
              <a:solidFill>
                <a:sysClr val="window" lastClr="FFFFFF"/>
              </a:solidFill>
              <a:latin typeface="Aller" panose="02000503030000020004" pitchFamily="2" charset="0"/>
              <a:ea typeface="+mn-ea"/>
              <a:cs typeface="+mn-cs"/>
            </a:rPr>
            <a:t>Erosión bienes públicos globales</a:t>
          </a:r>
          <a:endParaRPr lang="es-ES" sz="1200" kern="1200" dirty="0">
            <a:solidFill>
              <a:sysClr val="window" lastClr="FFFFFF"/>
            </a:solidFill>
            <a:latin typeface="Aller" panose="02000503030000020004" pitchFamily="2" charset="0"/>
            <a:ea typeface="+mn-ea"/>
            <a:cs typeface="+mn-cs"/>
          </a:endParaRPr>
        </a:p>
      </dsp:txBody>
      <dsp:txXfrm>
        <a:off x="1403358" y="1678574"/>
        <a:ext cx="954298" cy="819152"/>
      </dsp:txXfrm>
    </dsp:sp>
    <dsp:sp modelId="{45FE95FA-6669-48C3-92AF-68B92C200326}">
      <dsp:nvSpPr>
        <dsp:cNvPr id="0" name=""/>
        <dsp:cNvSpPr/>
      </dsp:nvSpPr>
      <dsp:spPr>
        <a:xfrm>
          <a:off x="2129936" y="1510945"/>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87925D1-F27E-4BAA-89C3-874DA0F1FBC7}">
      <dsp:nvSpPr>
        <dsp:cNvPr id="0" name=""/>
        <dsp:cNvSpPr/>
      </dsp:nvSpPr>
      <dsp:spPr>
        <a:xfrm>
          <a:off x="2378514" y="834809"/>
          <a:ext cx="1382500" cy="1186714"/>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D69D44B-A3F2-4D17-9C98-767515CADF47}">
      <dsp:nvSpPr>
        <dsp:cNvPr id="0" name=""/>
        <dsp:cNvSpPr/>
      </dsp:nvSpPr>
      <dsp:spPr>
        <a:xfrm>
          <a:off x="2418524" y="1360642"/>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705E2A2-6622-4092-9BAE-F350A1DAC642}">
      <dsp:nvSpPr>
        <dsp:cNvPr id="0" name=""/>
        <dsp:cNvSpPr/>
      </dsp:nvSpPr>
      <dsp:spPr>
        <a:xfrm>
          <a:off x="3568622" y="1492101"/>
          <a:ext cx="1382500" cy="1186714"/>
        </a:xfrm>
        <a:prstGeom prst="hexagon">
          <a:avLst>
            <a:gd name="adj" fmla="val 25000"/>
            <a:gd name="vf" fmla="val 11547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S" sz="1200" kern="1200" dirty="0" smtClean="0">
              <a:solidFill>
                <a:sysClr val="window" lastClr="FFFFFF"/>
              </a:solidFill>
              <a:latin typeface="Aller" panose="02000503030000020004" pitchFamily="2" charset="0"/>
              <a:ea typeface="+mn-ea"/>
              <a:cs typeface="+mn-cs"/>
            </a:rPr>
            <a:t>Reducción espacios cívicos</a:t>
          </a:r>
          <a:endParaRPr lang="es-ES" sz="1200" kern="1200" dirty="0">
            <a:solidFill>
              <a:sysClr val="window" lastClr="FFFFFF"/>
            </a:solidFill>
            <a:latin typeface="Aller" panose="02000503030000020004" pitchFamily="2" charset="0"/>
            <a:ea typeface="+mn-ea"/>
            <a:cs typeface="+mn-cs"/>
          </a:endParaRPr>
        </a:p>
      </dsp:txBody>
      <dsp:txXfrm>
        <a:off x="3782723" y="1675882"/>
        <a:ext cx="954298" cy="819152"/>
      </dsp:txXfrm>
    </dsp:sp>
    <dsp:sp modelId="{32E65547-1FA6-46D5-87CE-9D51BAD34B23}">
      <dsp:nvSpPr>
        <dsp:cNvPr id="0" name=""/>
        <dsp:cNvSpPr/>
      </dsp:nvSpPr>
      <dsp:spPr>
        <a:xfrm>
          <a:off x="4763838" y="2017934"/>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0EDA39C8-FD92-4DDA-A6EC-5A6CD43D630E}">
      <dsp:nvSpPr>
        <dsp:cNvPr id="0" name=""/>
        <dsp:cNvSpPr/>
      </dsp:nvSpPr>
      <dsp:spPr>
        <a:xfrm>
          <a:off x="4757879" y="2159263"/>
          <a:ext cx="1382500" cy="1186714"/>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8B7032B-7179-4B79-8E1A-556183E07027}">
      <dsp:nvSpPr>
        <dsp:cNvPr id="0" name=""/>
        <dsp:cNvSpPr/>
      </dsp:nvSpPr>
      <dsp:spPr>
        <a:xfrm>
          <a:off x="5026888" y="2180799"/>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6F565DF-661B-405A-8977-9B33921DF0AA}">
      <dsp:nvSpPr>
        <dsp:cNvPr id="0" name=""/>
        <dsp:cNvSpPr/>
      </dsp:nvSpPr>
      <dsp:spPr>
        <a:xfrm>
          <a:off x="4757879" y="847372"/>
          <a:ext cx="1382500" cy="1186714"/>
        </a:xfrm>
        <a:prstGeom prst="hexagon">
          <a:avLst>
            <a:gd name="adj" fmla="val 25000"/>
            <a:gd name="vf" fmla="val 11547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S" sz="1200" kern="1200" dirty="0" smtClean="0">
              <a:solidFill>
                <a:sysClr val="window" lastClr="FFFFFF"/>
              </a:solidFill>
              <a:latin typeface="Aller" panose="02000503030000020004" pitchFamily="2" charset="0"/>
              <a:ea typeface="+mn-ea"/>
              <a:cs typeface="+mn-cs"/>
            </a:rPr>
            <a:t>Discursos de odio y xenofobia</a:t>
          </a:r>
          <a:endParaRPr lang="es-ES" sz="1200" kern="1200" dirty="0">
            <a:solidFill>
              <a:sysClr val="window" lastClr="FFFFFF"/>
            </a:solidFill>
            <a:latin typeface="Aller" panose="02000503030000020004" pitchFamily="2" charset="0"/>
            <a:ea typeface="+mn-ea"/>
            <a:cs typeface="+mn-cs"/>
          </a:endParaRPr>
        </a:p>
      </dsp:txBody>
      <dsp:txXfrm>
        <a:off x="4971980" y="1031153"/>
        <a:ext cx="954298" cy="819152"/>
      </dsp:txXfrm>
    </dsp:sp>
    <dsp:sp modelId="{E00E2ED7-7879-4182-BA4C-B056BFC20EA2}">
      <dsp:nvSpPr>
        <dsp:cNvPr id="0" name=""/>
        <dsp:cNvSpPr/>
      </dsp:nvSpPr>
      <dsp:spPr>
        <a:xfrm>
          <a:off x="5953095" y="1379486"/>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DD6536B-5539-469C-83A1-A3F6F6AA40DE}">
      <dsp:nvSpPr>
        <dsp:cNvPr id="0" name=""/>
        <dsp:cNvSpPr/>
      </dsp:nvSpPr>
      <dsp:spPr>
        <a:xfrm>
          <a:off x="5947136" y="1509599"/>
          <a:ext cx="1382500" cy="1186714"/>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7000" r="-37000"/>
          </a:stretch>
        </a:blip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546ADEF-4FC3-4B8A-B9A6-D81B5B956F38}">
      <dsp:nvSpPr>
        <dsp:cNvPr id="0" name=""/>
        <dsp:cNvSpPr/>
      </dsp:nvSpPr>
      <dsp:spPr>
        <a:xfrm>
          <a:off x="6222955" y="1536070"/>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EF971ED-D6EB-433B-8367-24A646855A3D}">
      <dsp:nvSpPr>
        <dsp:cNvPr id="0" name=""/>
        <dsp:cNvSpPr/>
      </dsp:nvSpPr>
      <dsp:spPr>
        <a:xfrm>
          <a:off x="5947136" y="2819695"/>
          <a:ext cx="1382500" cy="1186714"/>
        </a:xfrm>
        <a:prstGeom prst="hexagon">
          <a:avLst>
            <a:gd name="adj" fmla="val 25000"/>
            <a:gd name="vf" fmla="val 11547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s-ES" sz="1100" kern="1200" dirty="0" smtClean="0">
              <a:solidFill>
                <a:sysClr val="window" lastClr="FFFFFF"/>
              </a:solidFill>
              <a:latin typeface="Aller" panose="02000503030000020004" pitchFamily="2" charset="0"/>
              <a:ea typeface="+mn-ea"/>
              <a:cs typeface="+mn-cs"/>
            </a:rPr>
            <a:t>Naturalización de las desigualdades</a:t>
          </a:r>
          <a:endParaRPr lang="es-ES" sz="1100" kern="1200" dirty="0">
            <a:solidFill>
              <a:sysClr val="window" lastClr="FFFFFF"/>
            </a:solidFill>
            <a:latin typeface="Aller" panose="02000503030000020004" pitchFamily="2" charset="0"/>
            <a:ea typeface="+mn-ea"/>
            <a:cs typeface="+mn-cs"/>
          </a:endParaRPr>
        </a:p>
      </dsp:txBody>
      <dsp:txXfrm>
        <a:off x="6161237" y="3003476"/>
        <a:ext cx="954298" cy="819152"/>
      </dsp:txXfrm>
    </dsp:sp>
    <dsp:sp modelId="{B4D9E528-6A30-4B00-84C7-2F7FB46CBB65}">
      <dsp:nvSpPr>
        <dsp:cNvPr id="0" name=""/>
        <dsp:cNvSpPr/>
      </dsp:nvSpPr>
      <dsp:spPr>
        <a:xfrm>
          <a:off x="6221252" y="3859248"/>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7349876-207A-4832-BB26-FE97D05F5B72}">
      <dsp:nvSpPr>
        <dsp:cNvPr id="0" name=""/>
        <dsp:cNvSpPr/>
      </dsp:nvSpPr>
      <dsp:spPr>
        <a:xfrm>
          <a:off x="4757879" y="3469359"/>
          <a:ext cx="1382500" cy="1186714"/>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 r="-1000"/>
          </a:stretch>
        </a:blip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FAF10E0-AEEA-4203-B638-B570AF4D22C9}">
      <dsp:nvSpPr>
        <dsp:cNvPr id="0" name=""/>
        <dsp:cNvSpPr/>
      </dsp:nvSpPr>
      <dsp:spPr>
        <a:xfrm>
          <a:off x="5965013" y="3990257"/>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9D995FF-4A57-4F75-9200-A09021184770}">
      <dsp:nvSpPr>
        <dsp:cNvPr id="0" name=""/>
        <dsp:cNvSpPr/>
      </dsp:nvSpPr>
      <dsp:spPr>
        <a:xfrm>
          <a:off x="2377662" y="3462181"/>
          <a:ext cx="1382500" cy="1186714"/>
        </a:xfrm>
        <a:prstGeom prst="hexagon">
          <a:avLst>
            <a:gd name="adj" fmla="val 25000"/>
            <a:gd name="vf" fmla="val 11547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S" sz="1200" kern="1200" dirty="0" smtClean="0">
              <a:solidFill>
                <a:sysClr val="window" lastClr="FFFFFF"/>
              </a:solidFill>
              <a:latin typeface="Aller" panose="02000503030000020004" pitchFamily="2" charset="0"/>
              <a:ea typeface="+mn-ea"/>
              <a:cs typeface="+mn-cs"/>
            </a:rPr>
            <a:t>COVID-19</a:t>
          </a:r>
          <a:endParaRPr lang="es-ES" sz="1200" kern="1200" dirty="0">
            <a:solidFill>
              <a:sysClr val="window" lastClr="FFFFFF"/>
            </a:solidFill>
            <a:latin typeface="Aller" panose="02000503030000020004" pitchFamily="2" charset="0"/>
            <a:ea typeface="+mn-ea"/>
            <a:cs typeface="+mn-cs"/>
          </a:endParaRPr>
        </a:p>
      </dsp:txBody>
      <dsp:txXfrm>
        <a:off x="2591763" y="3645962"/>
        <a:ext cx="954298" cy="819152"/>
      </dsp:txXfrm>
    </dsp:sp>
    <dsp:sp modelId="{079FFDDF-7306-4F33-9282-225600F44320}">
      <dsp:nvSpPr>
        <dsp:cNvPr id="0" name=""/>
        <dsp:cNvSpPr/>
      </dsp:nvSpPr>
      <dsp:spPr>
        <a:xfrm>
          <a:off x="2417673" y="3988014"/>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C7300235-3303-4107-9F9E-D2D6A6FE7E25}">
      <dsp:nvSpPr>
        <dsp:cNvPr id="0" name=""/>
        <dsp:cNvSpPr/>
      </dsp:nvSpPr>
      <dsp:spPr>
        <a:xfrm>
          <a:off x="1188405" y="4121716"/>
          <a:ext cx="1382500" cy="1186714"/>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6000" r="-26000"/>
          </a:stretch>
        </a:blip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1281F03-C76B-4895-B32E-069917CA9132}">
      <dsp:nvSpPr>
        <dsp:cNvPr id="0" name=""/>
        <dsp:cNvSpPr/>
      </dsp:nvSpPr>
      <dsp:spPr>
        <a:xfrm>
          <a:off x="2129085" y="4138316"/>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76C238B-3DAF-4EE8-B61E-78B8DED441A0}">
      <dsp:nvSpPr>
        <dsp:cNvPr id="0" name=""/>
        <dsp:cNvSpPr/>
      </dsp:nvSpPr>
      <dsp:spPr>
        <a:xfrm>
          <a:off x="7130434" y="3484614"/>
          <a:ext cx="1382500" cy="1186714"/>
        </a:xfrm>
        <a:prstGeom prst="hexagon">
          <a:avLst>
            <a:gd name="adj" fmla="val 25000"/>
            <a:gd name="vf" fmla="val 11547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s-ES" sz="1200" kern="1200" dirty="0" err="1" smtClean="0">
              <a:solidFill>
                <a:sysClr val="window" lastClr="FFFFFF"/>
              </a:solidFill>
              <a:latin typeface="Aller" panose="02000503030000020004" pitchFamily="2" charset="0"/>
              <a:ea typeface="+mn-ea"/>
              <a:cs typeface="+mn-cs"/>
            </a:rPr>
            <a:t>Fake</a:t>
          </a:r>
          <a:r>
            <a:rPr lang="es-ES" sz="1200" kern="1200" dirty="0" smtClean="0">
              <a:solidFill>
                <a:sysClr val="window" lastClr="FFFFFF"/>
              </a:solidFill>
              <a:latin typeface="Aller" panose="02000503030000020004" pitchFamily="2" charset="0"/>
              <a:ea typeface="+mn-ea"/>
              <a:cs typeface="+mn-cs"/>
            </a:rPr>
            <a:t> </a:t>
          </a:r>
          <a:r>
            <a:rPr lang="es-ES" sz="1200" kern="1200" smtClean="0">
              <a:solidFill>
                <a:sysClr val="window" lastClr="FFFFFF"/>
              </a:solidFill>
              <a:latin typeface="Aller" panose="02000503030000020004" pitchFamily="2" charset="0"/>
              <a:ea typeface="+mn-ea"/>
              <a:cs typeface="+mn-cs"/>
            </a:rPr>
            <a:t>news</a:t>
          </a:r>
          <a:endParaRPr lang="es-ES" sz="1200" kern="1200">
            <a:solidFill>
              <a:sysClr val="window" lastClr="FFFFFF"/>
            </a:solidFill>
            <a:latin typeface="Aller" panose="02000503030000020004" pitchFamily="2" charset="0"/>
            <a:ea typeface="+mn-ea"/>
            <a:cs typeface="+mn-cs"/>
          </a:endParaRPr>
        </a:p>
      </dsp:txBody>
      <dsp:txXfrm>
        <a:off x="7344535" y="3668395"/>
        <a:ext cx="954298" cy="819152"/>
      </dsp:txXfrm>
    </dsp:sp>
    <dsp:sp modelId="{1AF7808D-BD1A-4CCD-B1E3-2F5AD993E989}">
      <dsp:nvSpPr>
        <dsp:cNvPr id="0" name=""/>
        <dsp:cNvSpPr/>
      </dsp:nvSpPr>
      <dsp:spPr>
        <a:xfrm>
          <a:off x="7404550" y="4524166"/>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B19B8FFF-093F-449B-B1B4-68056DC5B72A}">
      <dsp:nvSpPr>
        <dsp:cNvPr id="0" name=""/>
        <dsp:cNvSpPr/>
      </dsp:nvSpPr>
      <dsp:spPr>
        <a:xfrm>
          <a:off x="5941177" y="4134727"/>
          <a:ext cx="1382500" cy="1186714"/>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5EA95BD-34CA-4F56-8EF5-38741FFCD13A}">
      <dsp:nvSpPr>
        <dsp:cNvPr id="0" name=""/>
        <dsp:cNvSpPr/>
      </dsp:nvSpPr>
      <dsp:spPr>
        <a:xfrm>
          <a:off x="7148311" y="4655625"/>
          <a:ext cx="160894" cy="139085"/>
        </a:xfrm>
        <a:prstGeom prst="hexagon">
          <a:avLst>
            <a:gd name="adj" fmla="val 25000"/>
            <a:gd name="vf" fmla="val 115470"/>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5430B-4137-4864-8F7C-22BDEC4AB299}">
      <dsp:nvSpPr>
        <dsp:cNvPr id="0" name=""/>
        <dsp:cNvSpPr/>
      </dsp:nvSpPr>
      <dsp:spPr>
        <a:xfrm rot="21300000">
          <a:off x="72430" y="1426732"/>
          <a:ext cx="8192784" cy="716775"/>
        </a:xfrm>
        <a:prstGeom prst="mathMinus">
          <a:avLst/>
        </a:prstGeom>
        <a:solidFill>
          <a:srgbClr val="ED7D31">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6AE57A1-4CC3-4882-B724-CC9F398A906A}">
      <dsp:nvSpPr>
        <dsp:cNvPr id="0" name=""/>
        <dsp:cNvSpPr/>
      </dsp:nvSpPr>
      <dsp:spPr>
        <a:xfrm>
          <a:off x="1000517" y="178512"/>
          <a:ext cx="2501293" cy="1428096"/>
        </a:xfrm>
        <a:prstGeom prst="downArrow">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3C521C-ADBC-42EB-BEBD-AC0C05399F3F}">
      <dsp:nvSpPr>
        <dsp:cNvPr id="0" name=""/>
        <dsp:cNvSpPr/>
      </dsp:nvSpPr>
      <dsp:spPr>
        <a:xfrm>
          <a:off x="4418951" y="0"/>
          <a:ext cx="2668046" cy="1499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b="1" kern="1200" dirty="0" smtClean="0">
              <a:solidFill>
                <a:srgbClr val="F37320"/>
              </a:solidFill>
              <a:latin typeface="Aller" panose="02000503030000020004" pitchFamily="2" charset="0"/>
              <a:ea typeface="Tahoma" panose="020B0604030504040204" pitchFamily="34" charset="0"/>
              <a:cs typeface="+mn-cs"/>
            </a:rPr>
            <a:t>Educación para la ciudadanía global</a:t>
          </a:r>
          <a:endParaRPr lang="es-ES" sz="2600" kern="1200" dirty="0">
            <a:solidFill>
              <a:sysClr val="windowText" lastClr="000000">
                <a:hueOff val="0"/>
                <a:satOff val="0"/>
                <a:lumOff val="0"/>
                <a:alphaOff val="0"/>
              </a:sysClr>
            </a:solidFill>
            <a:latin typeface="Aller" panose="02000503030000020004" pitchFamily="2" charset="0"/>
            <a:ea typeface="+mn-ea"/>
            <a:cs typeface="+mn-cs"/>
          </a:endParaRPr>
        </a:p>
      </dsp:txBody>
      <dsp:txXfrm>
        <a:off x="4418951" y="0"/>
        <a:ext cx="2668046" cy="1499501"/>
      </dsp:txXfrm>
    </dsp:sp>
    <dsp:sp modelId="{5DDB9053-5903-4AE4-9CDA-65B50ADE126D}">
      <dsp:nvSpPr>
        <dsp:cNvPr id="0" name=""/>
        <dsp:cNvSpPr/>
      </dsp:nvSpPr>
      <dsp:spPr>
        <a:xfrm>
          <a:off x="4835834" y="1963632"/>
          <a:ext cx="2501293" cy="1428096"/>
        </a:xfrm>
        <a:prstGeom prst="upArrow">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9B265-3620-4E42-B2E5-AA4AE9E5E17D}">
      <dsp:nvSpPr>
        <dsp:cNvPr id="0" name=""/>
        <dsp:cNvSpPr/>
      </dsp:nvSpPr>
      <dsp:spPr>
        <a:xfrm>
          <a:off x="1250646" y="2070739"/>
          <a:ext cx="2668046" cy="1499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b="1" kern="1200" dirty="0" smtClean="0">
              <a:solidFill>
                <a:srgbClr val="626366"/>
              </a:solidFill>
              <a:latin typeface="Aller" panose="02000503030000020004" pitchFamily="2" charset="0"/>
              <a:ea typeface="+mn-ea"/>
              <a:cs typeface="+mn-cs"/>
            </a:rPr>
            <a:t>Revertir situación</a:t>
          </a:r>
          <a:endParaRPr lang="es-ES" sz="2600" b="1" kern="1200" dirty="0">
            <a:solidFill>
              <a:srgbClr val="626366"/>
            </a:solidFill>
            <a:latin typeface="Aller" panose="02000503030000020004" pitchFamily="2" charset="0"/>
            <a:ea typeface="+mn-ea"/>
            <a:cs typeface="+mn-cs"/>
          </a:endParaRPr>
        </a:p>
      </dsp:txBody>
      <dsp:txXfrm>
        <a:off x="1250646" y="2070739"/>
        <a:ext cx="2668046" cy="1499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98EC9-28D5-4D5B-B32C-62132176C6D3}">
      <dsp:nvSpPr>
        <dsp:cNvPr id="0" name=""/>
        <dsp:cNvSpPr/>
      </dsp:nvSpPr>
      <dsp:spPr>
        <a:xfrm>
          <a:off x="0" y="0"/>
          <a:ext cx="8454788" cy="0"/>
        </a:xfrm>
        <a:prstGeom prst="line">
          <a:avLst/>
        </a:prstGeom>
        <a:solidFill>
          <a:srgbClr val="ED7D31">
            <a:shade val="80000"/>
            <a:hueOff val="0"/>
            <a:satOff val="0"/>
            <a:lumOff val="0"/>
            <a:alphaOff val="0"/>
          </a:srgb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A52F2-6EA4-4C16-AAED-1B1B908FACCF}">
      <dsp:nvSpPr>
        <dsp:cNvPr id="0" name=""/>
        <dsp:cNvSpPr/>
      </dsp:nvSpPr>
      <dsp:spPr>
        <a:xfrm>
          <a:off x="0" y="0"/>
          <a:ext cx="1690957" cy="476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solidFill>
                <a:srgbClr val="626366"/>
              </a:solidFill>
              <a:latin typeface="Aller" panose="02000503030000020004" pitchFamily="2" charset="0"/>
              <a:ea typeface="+mn-ea"/>
              <a:cs typeface="+mn-cs"/>
            </a:rPr>
            <a:t>Impulsar junto con las ONGD una ECG renovada y fortalecida </a:t>
          </a:r>
          <a:r>
            <a:rPr lang="es-ES" sz="1800" kern="1200" dirty="0" smtClean="0">
              <a:solidFill>
                <a:srgbClr val="626366"/>
              </a:solidFill>
              <a:latin typeface="Aller" panose="02000503030000020004" pitchFamily="2" charset="0"/>
              <a:ea typeface="+mn-ea"/>
              <a:cs typeface="+mn-cs"/>
            </a:rPr>
            <a:t>en un contexto de actualización de los marcos normativos e institucionales de la política de cooperación (reforma del sistema).</a:t>
          </a:r>
          <a:endParaRPr lang="es-ES" sz="1800" kern="1200" dirty="0">
            <a:solidFill>
              <a:srgbClr val="626366"/>
            </a:solidFill>
            <a:latin typeface="Aller" panose="02000503030000020004" pitchFamily="2" charset="0"/>
            <a:ea typeface="+mn-ea"/>
            <a:cs typeface="+mn-cs"/>
          </a:endParaRPr>
        </a:p>
      </dsp:txBody>
      <dsp:txXfrm>
        <a:off x="0" y="0"/>
        <a:ext cx="1690957" cy="4763070"/>
      </dsp:txXfrm>
    </dsp:sp>
    <dsp:sp modelId="{D992E2A7-7835-4356-B07F-B51153E627F0}">
      <dsp:nvSpPr>
        <dsp:cNvPr id="0" name=""/>
        <dsp:cNvSpPr/>
      </dsp:nvSpPr>
      <dsp:spPr>
        <a:xfrm>
          <a:off x="1817779" y="74422"/>
          <a:ext cx="6637008" cy="1488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endParaRPr lang="es-ES" sz="1400" kern="1200" dirty="0" smtClean="0">
            <a:solidFill>
              <a:srgbClr val="626366"/>
            </a:solidFill>
            <a:latin typeface="Aller" panose="02000503030000020004" pitchFamily="2" charset="0"/>
            <a:ea typeface="+mn-ea"/>
            <a:cs typeface="+mn-cs"/>
          </a:endParaRPr>
        </a:p>
        <a:p>
          <a:pPr lvl="0" algn="l" defTabSz="622300" rtl="0">
            <a:lnSpc>
              <a:spcPct val="90000"/>
            </a:lnSpc>
            <a:spcBef>
              <a:spcPct val="0"/>
            </a:spcBef>
            <a:spcAft>
              <a:spcPct val="35000"/>
            </a:spcAft>
          </a:pPr>
          <a:r>
            <a:rPr lang="es-ES" sz="1400" b="0" i="0" u="none" kern="1200" dirty="0" smtClean="0">
              <a:solidFill>
                <a:srgbClr val="626366"/>
              </a:solidFill>
              <a:latin typeface="Aller" panose="02000503030000020004" pitchFamily="2" charset="0"/>
              <a:ea typeface="+mn-ea"/>
              <a:cs typeface="+mn-cs"/>
            </a:rPr>
            <a:t>Robustecer el peso de la ECG en el nuevo marco de la política de cooperación española como una forma de garantía del espacio cívico.</a:t>
          </a:r>
        </a:p>
      </dsp:txBody>
      <dsp:txXfrm>
        <a:off x="1817779" y="74422"/>
        <a:ext cx="6637008" cy="1488459"/>
      </dsp:txXfrm>
    </dsp:sp>
    <dsp:sp modelId="{0D07F76A-67B7-4B22-9CAD-039221BB6EFF}">
      <dsp:nvSpPr>
        <dsp:cNvPr id="0" name=""/>
        <dsp:cNvSpPr/>
      </dsp:nvSpPr>
      <dsp:spPr>
        <a:xfrm>
          <a:off x="1690957" y="1562882"/>
          <a:ext cx="676383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5F7CDA0-A2D3-451E-9A2E-11AB0DB10E5A}">
      <dsp:nvSpPr>
        <dsp:cNvPr id="0" name=""/>
        <dsp:cNvSpPr/>
      </dsp:nvSpPr>
      <dsp:spPr>
        <a:xfrm>
          <a:off x="1817779" y="1637305"/>
          <a:ext cx="6637008" cy="1488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s-ES" sz="1400" b="0" i="0" u="none" kern="1200" dirty="0" smtClean="0">
              <a:solidFill>
                <a:srgbClr val="626366"/>
              </a:solidFill>
              <a:latin typeface="Aller" panose="02000503030000020004" pitchFamily="2" charset="0"/>
              <a:ea typeface="+mn-ea"/>
              <a:cs typeface="+mn-cs"/>
            </a:rPr>
            <a:t>Aprovechar el potencial de la ECG como parte esencial de la política de cooperación para vincular la implementación de las estrategias para la consecución de la Agenda 2030 con la participación y su apropiación por parte de la ciudadanía.</a:t>
          </a:r>
        </a:p>
      </dsp:txBody>
      <dsp:txXfrm>
        <a:off x="1817779" y="1637305"/>
        <a:ext cx="6637008" cy="1488459"/>
      </dsp:txXfrm>
    </dsp:sp>
    <dsp:sp modelId="{9E1B2A88-D54B-46AF-8928-D0AD6B02F1F4}">
      <dsp:nvSpPr>
        <dsp:cNvPr id="0" name=""/>
        <dsp:cNvSpPr/>
      </dsp:nvSpPr>
      <dsp:spPr>
        <a:xfrm>
          <a:off x="1690957" y="3125764"/>
          <a:ext cx="676383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C0A1C28-13BD-41CB-A042-DBAC21AE80BD}">
      <dsp:nvSpPr>
        <dsp:cNvPr id="0" name=""/>
        <dsp:cNvSpPr/>
      </dsp:nvSpPr>
      <dsp:spPr>
        <a:xfrm>
          <a:off x="1817779" y="3200187"/>
          <a:ext cx="6637008" cy="1488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b="0" i="0" u="none" kern="1200" dirty="0" smtClean="0">
              <a:solidFill>
                <a:srgbClr val="626366"/>
              </a:solidFill>
              <a:latin typeface="Aller" panose="02000503030000020004" pitchFamily="2" charset="0"/>
              <a:ea typeface="+mn-ea"/>
              <a:cs typeface="+mn-cs"/>
            </a:rPr>
            <a:t>Reforzar el enfoque de coherencia de políticas para el desarrollo sostenible mediante la promoción de una ciudadanía activa y consciente que tome parte de la política de cooperación a través de la ECG. Esto incluye generar mecanismos de coherencia para que todas aquellas políticas públicas incoherentes con la existencia de una ciudadanía global o que impiden el desarrollo de su papel sean sometidas a revisión y adaptadas a los derechos humanos.</a:t>
          </a:r>
          <a:endParaRPr lang="es-ES" sz="1400" kern="1200" dirty="0">
            <a:solidFill>
              <a:srgbClr val="626366"/>
            </a:solidFill>
            <a:latin typeface="Aller" panose="02000503030000020004" pitchFamily="2" charset="0"/>
            <a:ea typeface="+mn-ea"/>
            <a:cs typeface="+mn-cs"/>
          </a:endParaRPr>
        </a:p>
      </dsp:txBody>
      <dsp:txXfrm>
        <a:off x="1817779" y="3200187"/>
        <a:ext cx="6637008" cy="1488459"/>
      </dsp:txXfrm>
    </dsp:sp>
    <dsp:sp modelId="{63F2EC57-0858-4F63-80B3-BDA7D3F56A7F}">
      <dsp:nvSpPr>
        <dsp:cNvPr id="0" name=""/>
        <dsp:cNvSpPr/>
      </dsp:nvSpPr>
      <dsp:spPr>
        <a:xfrm>
          <a:off x="1690957" y="4688647"/>
          <a:ext cx="676383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98EC9-28D5-4D5B-B32C-62132176C6D3}">
      <dsp:nvSpPr>
        <dsp:cNvPr id="0" name=""/>
        <dsp:cNvSpPr/>
      </dsp:nvSpPr>
      <dsp:spPr>
        <a:xfrm>
          <a:off x="0" y="0"/>
          <a:ext cx="8454788" cy="0"/>
        </a:xfrm>
        <a:prstGeom prst="line">
          <a:avLst/>
        </a:prstGeom>
        <a:solidFill>
          <a:srgbClr val="ED7D31">
            <a:shade val="80000"/>
            <a:hueOff val="0"/>
            <a:satOff val="0"/>
            <a:lumOff val="0"/>
            <a:alphaOff val="0"/>
          </a:srgb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A52F2-6EA4-4C16-AAED-1B1B908FACCF}">
      <dsp:nvSpPr>
        <dsp:cNvPr id="0" name=""/>
        <dsp:cNvSpPr/>
      </dsp:nvSpPr>
      <dsp:spPr>
        <a:xfrm>
          <a:off x="0" y="0"/>
          <a:ext cx="1690957" cy="476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b="1" i="0" u="none" kern="1200" dirty="0" smtClean="0">
              <a:solidFill>
                <a:srgbClr val="626366"/>
              </a:solidFill>
              <a:latin typeface="Aller" panose="02000503030000020004" pitchFamily="2" charset="0"/>
            </a:rPr>
            <a:t>Repensar el concepto de educación para la ciudadanía global desde una perspectiva integral</a:t>
          </a:r>
          <a:r>
            <a:rPr lang="es-ES" sz="1700" b="0" i="0" u="none" kern="1200" dirty="0" smtClean="0">
              <a:solidFill>
                <a:srgbClr val="626366"/>
              </a:solidFill>
              <a:latin typeface="Aller" panose="02000503030000020004" pitchFamily="2" charset="0"/>
            </a:rPr>
            <a:t>, incorporando nuevos instrumentos y estrategias innovadoras que multipliquen el impacto de esta herramienta.</a:t>
          </a:r>
          <a:endParaRPr lang="es-ES" sz="1700" kern="1200" dirty="0">
            <a:solidFill>
              <a:srgbClr val="626366"/>
            </a:solidFill>
            <a:latin typeface="Aller" panose="02000503030000020004" pitchFamily="2" charset="0"/>
            <a:ea typeface="+mn-ea"/>
            <a:cs typeface="+mn-cs"/>
          </a:endParaRPr>
        </a:p>
      </dsp:txBody>
      <dsp:txXfrm>
        <a:off x="0" y="0"/>
        <a:ext cx="1690957" cy="4763070"/>
      </dsp:txXfrm>
    </dsp:sp>
    <dsp:sp modelId="{D992E2A7-7835-4356-B07F-B51153E627F0}">
      <dsp:nvSpPr>
        <dsp:cNvPr id="0" name=""/>
        <dsp:cNvSpPr/>
      </dsp:nvSpPr>
      <dsp:spPr>
        <a:xfrm>
          <a:off x="1817779" y="110704"/>
          <a:ext cx="6637008" cy="2214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ES" sz="2200" b="0" i="0" u="none" kern="1200" dirty="0" smtClean="0">
              <a:solidFill>
                <a:srgbClr val="626366"/>
              </a:solidFill>
              <a:latin typeface="Aller" panose="02000503030000020004" pitchFamily="2" charset="0"/>
            </a:rPr>
            <a:t>Diseñar en conjunto con la AGE una estrategia adaptada al contexto para la ECG como medio para combatir la polarización y el incremento de los discursos de odio. Esta estrategia podría ser participada por actores como la FEMP y construirse de la mano de las estrategias de ECG de las CC.AA.</a:t>
          </a:r>
        </a:p>
      </dsp:txBody>
      <dsp:txXfrm>
        <a:off x="1817779" y="110704"/>
        <a:ext cx="6637008" cy="2214083"/>
      </dsp:txXfrm>
    </dsp:sp>
    <dsp:sp modelId="{0D07F76A-67B7-4B22-9CAD-039221BB6EFF}">
      <dsp:nvSpPr>
        <dsp:cNvPr id="0" name=""/>
        <dsp:cNvSpPr/>
      </dsp:nvSpPr>
      <dsp:spPr>
        <a:xfrm>
          <a:off x="1690957" y="2324787"/>
          <a:ext cx="676383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5F7CDA0-A2D3-451E-9A2E-11AB0DB10E5A}">
      <dsp:nvSpPr>
        <dsp:cNvPr id="0" name=""/>
        <dsp:cNvSpPr/>
      </dsp:nvSpPr>
      <dsp:spPr>
        <a:xfrm>
          <a:off x="1817779" y="2435491"/>
          <a:ext cx="6637008" cy="2214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ES" sz="2200" b="0" i="0" u="none" kern="1200" dirty="0" smtClean="0">
              <a:solidFill>
                <a:srgbClr val="626366"/>
              </a:solidFill>
              <a:latin typeface="Aller" panose="02000503030000020004" pitchFamily="2" charset="0"/>
            </a:rPr>
            <a:t>El resultado en concreto, una campaña conjunta de defensa de la cooperación como vía para superar la COVID-19 (en España y en todo el mundo).</a:t>
          </a:r>
          <a:endParaRPr lang="es-ES" sz="2200" b="0" i="0" u="none" kern="1200" dirty="0" smtClean="0">
            <a:solidFill>
              <a:srgbClr val="626366"/>
            </a:solidFill>
            <a:latin typeface="Aller" panose="02000503030000020004" pitchFamily="2" charset="0"/>
            <a:ea typeface="+mn-ea"/>
            <a:cs typeface="+mn-cs"/>
          </a:endParaRPr>
        </a:p>
      </dsp:txBody>
      <dsp:txXfrm>
        <a:off x="1817779" y="2435491"/>
        <a:ext cx="6637008" cy="2214083"/>
      </dsp:txXfrm>
    </dsp:sp>
    <dsp:sp modelId="{9E1B2A88-D54B-46AF-8928-D0AD6B02F1F4}">
      <dsp:nvSpPr>
        <dsp:cNvPr id="0" name=""/>
        <dsp:cNvSpPr/>
      </dsp:nvSpPr>
      <dsp:spPr>
        <a:xfrm>
          <a:off x="1690957" y="4649574"/>
          <a:ext cx="676383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98EC9-28D5-4D5B-B32C-62132176C6D3}">
      <dsp:nvSpPr>
        <dsp:cNvPr id="0" name=""/>
        <dsp:cNvSpPr/>
      </dsp:nvSpPr>
      <dsp:spPr>
        <a:xfrm>
          <a:off x="0" y="0"/>
          <a:ext cx="8454788" cy="0"/>
        </a:xfrm>
        <a:prstGeom prst="line">
          <a:avLst/>
        </a:prstGeom>
        <a:solidFill>
          <a:srgbClr val="ED7D31">
            <a:shade val="80000"/>
            <a:hueOff val="0"/>
            <a:satOff val="0"/>
            <a:lumOff val="0"/>
            <a:alphaOff val="0"/>
          </a:srgb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A52F2-6EA4-4C16-AAED-1B1B908FACCF}">
      <dsp:nvSpPr>
        <dsp:cNvPr id="0" name=""/>
        <dsp:cNvSpPr/>
      </dsp:nvSpPr>
      <dsp:spPr>
        <a:xfrm>
          <a:off x="0" y="0"/>
          <a:ext cx="1690957" cy="476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i="0" u="none" kern="1200" dirty="0" smtClean="0">
              <a:solidFill>
                <a:srgbClr val="626366"/>
              </a:solidFill>
              <a:latin typeface="Aller" panose="02000503030000020004" pitchFamily="2" charset="0"/>
            </a:rPr>
            <a:t>Poner en relieve la importancia de la educación para la ciudadanía global en el modelo de sistema de cooperación que se está repensado para el contexto actual</a:t>
          </a:r>
          <a:r>
            <a:rPr lang="es-ES" sz="2000" b="0" i="0" u="none" kern="1200" dirty="0" smtClean="0">
              <a:solidFill>
                <a:srgbClr val="626366"/>
              </a:solidFill>
              <a:latin typeface="Aller" panose="02000503030000020004" pitchFamily="2" charset="0"/>
            </a:rPr>
            <a:t>. </a:t>
          </a:r>
          <a:endParaRPr lang="es-ES" sz="2000" kern="1200" dirty="0">
            <a:solidFill>
              <a:srgbClr val="626366"/>
            </a:solidFill>
            <a:latin typeface="Aller" panose="02000503030000020004" pitchFamily="2" charset="0"/>
            <a:ea typeface="+mn-ea"/>
            <a:cs typeface="+mn-cs"/>
          </a:endParaRPr>
        </a:p>
      </dsp:txBody>
      <dsp:txXfrm>
        <a:off x="0" y="0"/>
        <a:ext cx="1690957" cy="4763070"/>
      </dsp:txXfrm>
    </dsp:sp>
    <dsp:sp modelId="{D992E2A7-7835-4356-B07F-B51153E627F0}">
      <dsp:nvSpPr>
        <dsp:cNvPr id="0" name=""/>
        <dsp:cNvSpPr/>
      </dsp:nvSpPr>
      <dsp:spPr>
        <a:xfrm>
          <a:off x="1817779" y="110704"/>
          <a:ext cx="6637008" cy="2214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ES" sz="2200" b="0" i="0" u="none" kern="1200" dirty="0" smtClean="0">
              <a:solidFill>
                <a:srgbClr val="626366"/>
              </a:solidFill>
              <a:latin typeface="Aller" panose="02000503030000020004" pitchFamily="2" charset="0"/>
            </a:rPr>
            <a:t>Incorporar la educación para la ciudadanía global a los debates sobre políticas de cooperación en sus estructuras específicas. Que esté presente en los procesos de negociación en el mismo nivel que cooperación en países o acción humanitaria, no como un elemento transversal, posterior.</a:t>
          </a:r>
        </a:p>
      </dsp:txBody>
      <dsp:txXfrm>
        <a:off x="1817779" y="110704"/>
        <a:ext cx="6637008" cy="2214083"/>
      </dsp:txXfrm>
    </dsp:sp>
    <dsp:sp modelId="{0D07F76A-67B7-4B22-9CAD-039221BB6EFF}">
      <dsp:nvSpPr>
        <dsp:cNvPr id="0" name=""/>
        <dsp:cNvSpPr/>
      </dsp:nvSpPr>
      <dsp:spPr>
        <a:xfrm>
          <a:off x="1690957" y="2324787"/>
          <a:ext cx="676383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5F7CDA0-A2D3-451E-9A2E-11AB0DB10E5A}">
      <dsp:nvSpPr>
        <dsp:cNvPr id="0" name=""/>
        <dsp:cNvSpPr/>
      </dsp:nvSpPr>
      <dsp:spPr>
        <a:xfrm>
          <a:off x="1817779" y="2435491"/>
          <a:ext cx="6637008" cy="2214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s-ES" sz="2200" b="0" i="0" u="none" kern="1200" dirty="0" smtClean="0">
              <a:solidFill>
                <a:srgbClr val="626366"/>
              </a:solidFill>
              <a:latin typeface="Aller" panose="02000503030000020004" pitchFamily="2" charset="0"/>
            </a:rPr>
            <a:t>Cumplir con los compromisos presupuestarios establecidos en el marco de las políticas y planes de cooperación, considerando su carácter irrenunciable, incidiendo en que no sea un “elemento de negociación”, sacrificable por mantener los presupuestos de cooperación.</a:t>
          </a:r>
          <a:endParaRPr lang="es-ES" sz="2200" b="0" i="0" u="none" kern="1200" dirty="0" smtClean="0">
            <a:solidFill>
              <a:srgbClr val="626366"/>
            </a:solidFill>
            <a:latin typeface="Aller" panose="02000503030000020004" pitchFamily="2" charset="0"/>
            <a:ea typeface="+mn-ea"/>
            <a:cs typeface="+mn-cs"/>
          </a:endParaRPr>
        </a:p>
      </dsp:txBody>
      <dsp:txXfrm>
        <a:off x="1817779" y="2435491"/>
        <a:ext cx="6637008" cy="2214083"/>
      </dsp:txXfrm>
    </dsp:sp>
    <dsp:sp modelId="{9E1B2A88-D54B-46AF-8928-D0AD6B02F1F4}">
      <dsp:nvSpPr>
        <dsp:cNvPr id="0" name=""/>
        <dsp:cNvSpPr/>
      </dsp:nvSpPr>
      <dsp:spPr>
        <a:xfrm>
          <a:off x="1690957" y="4649574"/>
          <a:ext cx="676383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98EC9-28D5-4D5B-B32C-62132176C6D3}">
      <dsp:nvSpPr>
        <dsp:cNvPr id="0" name=""/>
        <dsp:cNvSpPr/>
      </dsp:nvSpPr>
      <dsp:spPr>
        <a:xfrm>
          <a:off x="0" y="0"/>
          <a:ext cx="8454788" cy="0"/>
        </a:xfrm>
        <a:prstGeom prst="line">
          <a:avLst/>
        </a:prstGeom>
        <a:solidFill>
          <a:srgbClr val="ED7D31">
            <a:shade val="80000"/>
            <a:hueOff val="0"/>
            <a:satOff val="0"/>
            <a:lumOff val="0"/>
            <a:alphaOff val="0"/>
          </a:srgb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A52F2-6EA4-4C16-AAED-1B1B908FACCF}">
      <dsp:nvSpPr>
        <dsp:cNvPr id="0" name=""/>
        <dsp:cNvSpPr/>
      </dsp:nvSpPr>
      <dsp:spPr>
        <a:xfrm>
          <a:off x="0" y="0"/>
          <a:ext cx="1690957" cy="476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b="1" i="0" u="none" kern="1200" dirty="0" smtClean="0">
              <a:solidFill>
                <a:srgbClr val="626366"/>
              </a:solidFill>
              <a:latin typeface="Aller" panose="02000503030000020004" pitchFamily="2" charset="0"/>
            </a:rPr>
            <a:t>Garantizar el acceso a los medios de comunicación públicos y facilitar los espacios de coordinación entre éstos y las OSC.</a:t>
          </a:r>
          <a:endParaRPr lang="es-ES" sz="1900" kern="1200" dirty="0">
            <a:solidFill>
              <a:srgbClr val="626366"/>
            </a:solidFill>
            <a:latin typeface="Aller" panose="02000503030000020004" pitchFamily="2" charset="0"/>
            <a:ea typeface="+mn-ea"/>
            <a:cs typeface="+mn-cs"/>
          </a:endParaRPr>
        </a:p>
      </dsp:txBody>
      <dsp:txXfrm>
        <a:off x="0" y="0"/>
        <a:ext cx="1690957" cy="4763070"/>
      </dsp:txXfrm>
    </dsp:sp>
    <dsp:sp modelId="{D992E2A7-7835-4356-B07F-B51153E627F0}">
      <dsp:nvSpPr>
        <dsp:cNvPr id="0" name=""/>
        <dsp:cNvSpPr/>
      </dsp:nvSpPr>
      <dsp:spPr>
        <a:xfrm>
          <a:off x="1817779" y="216291"/>
          <a:ext cx="6637008" cy="43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b="0" i="0" u="none" kern="1200" dirty="0" smtClean="0">
              <a:solidFill>
                <a:srgbClr val="626366"/>
              </a:solidFill>
              <a:latin typeface="Aller" panose="02000503030000020004" pitchFamily="2" charset="0"/>
            </a:rPr>
            <a:t>Impulsar el derecho de acceso de las organizaciones a los medios de comunicación como forma de garantizar el acceso a la información, impulsar una ciudadanía activa y cuidar del bienestar democrático.</a:t>
          </a:r>
        </a:p>
      </dsp:txBody>
      <dsp:txXfrm>
        <a:off x="1817779" y="216291"/>
        <a:ext cx="6637008" cy="4325835"/>
      </dsp:txXfrm>
    </dsp:sp>
    <dsp:sp modelId="{0D07F76A-67B7-4B22-9CAD-039221BB6EFF}">
      <dsp:nvSpPr>
        <dsp:cNvPr id="0" name=""/>
        <dsp:cNvSpPr/>
      </dsp:nvSpPr>
      <dsp:spPr>
        <a:xfrm>
          <a:off x="1690957" y="4542126"/>
          <a:ext cx="676383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98EC9-28D5-4D5B-B32C-62132176C6D3}">
      <dsp:nvSpPr>
        <dsp:cNvPr id="0" name=""/>
        <dsp:cNvSpPr/>
      </dsp:nvSpPr>
      <dsp:spPr>
        <a:xfrm>
          <a:off x="0" y="0"/>
          <a:ext cx="8454788" cy="0"/>
        </a:xfrm>
        <a:prstGeom prst="line">
          <a:avLst/>
        </a:prstGeom>
        <a:solidFill>
          <a:srgbClr val="ED7D31">
            <a:shade val="80000"/>
            <a:hueOff val="0"/>
            <a:satOff val="0"/>
            <a:lumOff val="0"/>
            <a:alphaOff val="0"/>
          </a:srgbClr>
        </a:solidFill>
        <a:ln w="12700" cap="flat" cmpd="sng" algn="ctr">
          <a:solidFill>
            <a:srgbClr val="ED7D31">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A52F2-6EA4-4C16-AAED-1B1B908FACCF}">
      <dsp:nvSpPr>
        <dsp:cNvPr id="0" name=""/>
        <dsp:cNvSpPr/>
      </dsp:nvSpPr>
      <dsp:spPr>
        <a:xfrm>
          <a:off x="0" y="0"/>
          <a:ext cx="1690957" cy="4763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i="0" u="none" kern="1200" dirty="0" smtClean="0">
              <a:solidFill>
                <a:srgbClr val="626366"/>
              </a:solidFill>
              <a:latin typeface="Aller" panose="02000503030000020004" pitchFamily="2" charset="0"/>
            </a:rPr>
            <a:t>Mejorar en los mecanismos de coordinación inter-ministerial e inter-competencial </a:t>
          </a:r>
          <a:r>
            <a:rPr lang="es-ES" sz="1800" b="0" i="0" u="none" kern="1200" dirty="0" smtClean="0">
              <a:solidFill>
                <a:srgbClr val="626366"/>
              </a:solidFill>
              <a:latin typeface="Aller" panose="02000503030000020004" pitchFamily="2" charset="0"/>
            </a:rPr>
            <a:t>para que la ECG trabaje desde múltiples enfoques.</a:t>
          </a:r>
          <a:endParaRPr lang="es-ES" sz="1800" kern="1200" dirty="0">
            <a:solidFill>
              <a:srgbClr val="626366"/>
            </a:solidFill>
            <a:latin typeface="Aller" panose="02000503030000020004" pitchFamily="2" charset="0"/>
            <a:ea typeface="+mn-ea"/>
            <a:cs typeface="+mn-cs"/>
          </a:endParaRPr>
        </a:p>
      </dsp:txBody>
      <dsp:txXfrm>
        <a:off x="0" y="0"/>
        <a:ext cx="1690957" cy="4763070"/>
      </dsp:txXfrm>
    </dsp:sp>
    <dsp:sp modelId="{D992E2A7-7835-4356-B07F-B51153E627F0}">
      <dsp:nvSpPr>
        <dsp:cNvPr id="0" name=""/>
        <dsp:cNvSpPr/>
      </dsp:nvSpPr>
      <dsp:spPr>
        <a:xfrm>
          <a:off x="1817779" y="110704"/>
          <a:ext cx="6637008" cy="2214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ES" sz="1800" b="0" i="0" u="none" kern="1200" dirty="0" smtClean="0">
              <a:solidFill>
                <a:srgbClr val="626366"/>
              </a:solidFill>
              <a:latin typeface="Aller" panose="02000503030000020004" pitchFamily="2" charset="0"/>
            </a:rPr>
            <a:t>Ayudar a que el sistema educativo implemente la Educación para el Desarrollo y la Ciudadanía Global para mejorar la comprensión del alumnado sobre los procesos globales, como la pandemia de la COVID-19, así como el desarrollo de capacidades para afrontar este y otros retos de carácter global, desde valores de solidaridad internacional, cooperación para el desarrollo sostenible y compromiso con los Derechos Humanos.</a:t>
          </a:r>
        </a:p>
      </dsp:txBody>
      <dsp:txXfrm>
        <a:off x="1817779" y="110704"/>
        <a:ext cx="6637008" cy="2214083"/>
      </dsp:txXfrm>
    </dsp:sp>
    <dsp:sp modelId="{0D07F76A-67B7-4B22-9CAD-039221BB6EFF}">
      <dsp:nvSpPr>
        <dsp:cNvPr id="0" name=""/>
        <dsp:cNvSpPr/>
      </dsp:nvSpPr>
      <dsp:spPr>
        <a:xfrm>
          <a:off x="1690957" y="2324787"/>
          <a:ext cx="676383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A5F7CDA0-A2D3-451E-9A2E-11AB0DB10E5A}">
      <dsp:nvSpPr>
        <dsp:cNvPr id="0" name=""/>
        <dsp:cNvSpPr/>
      </dsp:nvSpPr>
      <dsp:spPr>
        <a:xfrm>
          <a:off x="1817779" y="2435491"/>
          <a:ext cx="6637008" cy="2214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0" i="0" u="none" kern="1200" dirty="0" smtClean="0">
              <a:solidFill>
                <a:srgbClr val="626366"/>
              </a:solidFill>
              <a:latin typeface="Aller" panose="02000503030000020004" pitchFamily="2" charset="0"/>
            </a:rPr>
            <a:t>Destinar recursos para desarrollar la ECG en la formación docente permanente dentro de los centros de formación de profesorado existentes en las comunidades autónomas y en la formación inicial del profesorado dentro del currículum establecido para las facultades de educación y los master de profesorado.</a:t>
          </a:r>
          <a:endParaRPr lang="es-ES" sz="1800" b="0" i="0" u="none" kern="1200" dirty="0" smtClean="0">
            <a:solidFill>
              <a:srgbClr val="626366"/>
            </a:solidFill>
            <a:latin typeface="Aller" panose="02000503030000020004" pitchFamily="2" charset="0"/>
            <a:ea typeface="+mn-ea"/>
            <a:cs typeface="+mn-cs"/>
          </a:endParaRPr>
        </a:p>
      </dsp:txBody>
      <dsp:txXfrm>
        <a:off x="1817779" y="2435491"/>
        <a:ext cx="6637008" cy="2214083"/>
      </dsp:txXfrm>
    </dsp:sp>
    <dsp:sp modelId="{9E1B2A88-D54B-46AF-8928-D0AD6B02F1F4}">
      <dsp:nvSpPr>
        <dsp:cNvPr id="0" name=""/>
        <dsp:cNvSpPr/>
      </dsp:nvSpPr>
      <dsp:spPr>
        <a:xfrm>
          <a:off x="1690957" y="4649574"/>
          <a:ext cx="6763830" cy="0"/>
        </a:xfrm>
        <a:prstGeom prst="line">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919413" cy="493713"/>
          </a:xfrm>
          <a:prstGeom prst="rect">
            <a:avLst/>
          </a:prstGeom>
        </p:spPr>
        <p:txBody>
          <a:bodyPr vert="horz" lIns="91425" tIns="45713" rIns="91425" bIns="45713" rtlCol="0"/>
          <a:lstStyle>
            <a:lvl1pPr algn="l">
              <a:defRPr sz="1200"/>
            </a:lvl1pPr>
          </a:lstStyle>
          <a:p>
            <a:endParaRPr lang="es-ES"/>
          </a:p>
        </p:txBody>
      </p:sp>
      <p:sp>
        <p:nvSpPr>
          <p:cNvPr id="3" name="Marcador de fecha 2"/>
          <p:cNvSpPr>
            <a:spLocks noGrp="1"/>
          </p:cNvSpPr>
          <p:nvPr>
            <p:ph type="dt" idx="1"/>
          </p:nvPr>
        </p:nvSpPr>
        <p:spPr>
          <a:xfrm>
            <a:off x="3814763" y="1"/>
            <a:ext cx="2919412" cy="493713"/>
          </a:xfrm>
          <a:prstGeom prst="rect">
            <a:avLst/>
          </a:prstGeom>
        </p:spPr>
        <p:txBody>
          <a:bodyPr vert="horz" lIns="91425" tIns="45713" rIns="91425" bIns="45713" rtlCol="0"/>
          <a:lstStyle>
            <a:lvl1pPr algn="r">
              <a:defRPr sz="1200"/>
            </a:lvl1pPr>
          </a:lstStyle>
          <a:p>
            <a:fld id="{94544A91-6169-5C41-A72B-FFB093F03F5C}" type="datetimeFigureOut">
              <a:rPr lang="es-ES" smtClean="0"/>
              <a:pPr/>
              <a:t>30/09/2020</a:t>
            </a:fld>
            <a:endParaRPr lang="es-ES"/>
          </a:p>
        </p:txBody>
      </p:sp>
      <p:sp>
        <p:nvSpPr>
          <p:cNvPr id="4" name="Marcador de imagen de diapositiva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5" tIns="45713" rIns="91425" bIns="45713" rtlCol="0" anchor="ctr"/>
          <a:lstStyle/>
          <a:p>
            <a:endParaRPr lang="es-ES"/>
          </a:p>
        </p:txBody>
      </p:sp>
      <p:sp>
        <p:nvSpPr>
          <p:cNvPr id="5" name="Marcador de notas 4"/>
          <p:cNvSpPr>
            <a:spLocks noGrp="1"/>
          </p:cNvSpPr>
          <p:nvPr>
            <p:ph type="body" sz="quarter" idx="3"/>
          </p:nvPr>
        </p:nvSpPr>
        <p:spPr>
          <a:xfrm>
            <a:off x="673101" y="4686300"/>
            <a:ext cx="5389563" cy="4440238"/>
          </a:xfrm>
          <a:prstGeom prst="rect">
            <a:avLst/>
          </a:prstGeom>
        </p:spPr>
        <p:txBody>
          <a:bodyPr vert="horz" lIns="91425" tIns="45713" rIns="91425" bIns="45713"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1" y="9371013"/>
            <a:ext cx="2919413" cy="493712"/>
          </a:xfrm>
          <a:prstGeom prst="rect">
            <a:avLst/>
          </a:prstGeom>
        </p:spPr>
        <p:txBody>
          <a:bodyPr vert="horz" lIns="91425" tIns="45713" rIns="91425" bIns="45713"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4763" y="9371013"/>
            <a:ext cx="2919412" cy="493712"/>
          </a:xfrm>
          <a:prstGeom prst="rect">
            <a:avLst/>
          </a:prstGeom>
        </p:spPr>
        <p:txBody>
          <a:bodyPr vert="horz" lIns="91425" tIns="45713" rIns="91425" bIns="45713" rtlCol="0" anchor="b"/>
          <a:lstStyle>
            <a:lvl1pPr algn="r">
              <a:defRPr sz="1200"/>
            </a:lvl1pPr>
          </a:lstStyle>
          <a:p>
            <a:fld id="{6F915AC5-F136-A848-881F-E32262C64692}" type="slidenum">
              <a:rPr lang="es-ES" smtClean="0"/>
              <a:pPr/>
              <a:t>‹Nº›</a:t>
            </a:fld>
            <a:endParaRPr lang="es-ES"/>
          </a:p>
        </p:txBody>
      </p:sp>
    </p:spTree>
    <p:extLst>
      <p:ext uri="{BB962C8B-B14F-4D97-AF65-F5344CB8AC3E}">
        <p14:creationId xmlns:p14="http://schemas.microsoft.com/office/powerpoint/2010/main" val="16352327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Contexto poco favorable que da lugar a una reflexión</a:t>
            </a:r>
            <a:endParaRPr lang="es-ES" dirty="0"/>
          </a:p>
        </p:txBody>
      </p:sp>
      <p:sp>
        <p:nvSpPr>
          <p:cNvPr id="4" name="Marcador de número de diapositiva 3"/>
          <p:cNvSpPr>
            <a:spLocks noGrp="1"/>
          </p:cNvSpPr>
          <p:nvPr>
            <p:ph type="sldNum" sz="quarter" idx="10"/>
          </p:nvPr>
        </p:nvSpPr>
        <p:spPr/>
        <p:txBody>
          <a:bodyPr/>
          <a:lstStyle/>
          <a:p>
            <a:fld id="{6F915AC5-F136-A848-881F-E32262C64692}" type="slidenum">
              <a:rPr lang="es-ES" smtClean="0"/>
              <a:pPr/>
              <a:t>4</a:t>
            </a:fld>
            <a:endParaRPr lang="es-ES"/>
          </a:p>
        </p:txBody>
      </p:sp>
    </p:spTree>
    <p:extLst>
      <p:ext uri="{BB962C8B-B14F-4D97-AF65-F5344CB8AC3E}">
        <p14:creationId xmlns:p14="http://schemas.microsoft.com/office/powerpoint/2010/main" val="66751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Referencia al contexto de cambio</a:t>
            </a:r>
            <a:r>
              <a:rPr lang="es-ES" baseline="0" dirty="0" smtClean="0"/>
              <a:t> del sistema de la cooperación española</a:t>
            </a:r>
            <a:endParaRPr lang="es-ES" dirty="0"/>
          </a:p>
        </p:txBody>
      </p:sp>
      <p:sp>
        <p:nvSpPr>
          <p:cNvPr id="4" name="Marcador de número de diapositiva 3"/>
          <p:cNvSpPr>
            <a:spLocks noGrp="1"/>
          </p:cNvSpPr>
          <p:nvPr>
            <p:ph type="sldNum" sz="quarter" idx="10"/>
          </p:nvPr>
        </p:nvSpPr>
        <p:spPr/>
        <p:txBody>
          <a:bodyPr/>
          <a:lstStyle/>
          <a:p>
            <a:fld id="{6F915AC5-F136-A848-881F-E32262C64692}" type="slidenum">
              <a:rPr lang="es-ES" smtClean="0"/>
              <a:pPr/>
              <a:t>6</a:t>
            </a:fld>
            <a:endParaRPr lang="es-ES"/>
          </a:p>
        </p:txBody>
      </p:sp>
    </p:spTree>
    <p:extLst>
      <p:ext uri="{BB962C8B-B14F-4D97-AF65-F5344CB8AC3E}">
        <p14:creationId xmlns:p14="http://schemas.microsoft.com/office/powerpoint/2010/main" val="252439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Referencia al contexto de cambio</a:t>
            </a:r>
            <a:r>
              <a:rPr lang="es-ES" baseline="0" dirty="0" smtClean="0"/>
              <a:t> del sistema de la cooperación española</a:t>
            </a:r>
            <a:endParaRPr lang="es-ES" dirty="0"/>
          </a:p>
        </p:txBody>
      </p:sp>
      <p:sp>
        <p:nvSpPr>
          <p:cNvPr id="4" name="Marcador de número de diapositiva 3"/>
          <p:cNvSpPr>
            <a:spLocks noGrp="1"/>
          </p:cNvSpPr>
          <p:nvPr>
            <p:ph type="sldNum" sz="quarter" idx="10"/>
          </p:nvPr>
        </p:nvSpPr>
        <p:spPr/>
        <p:txBody>
          <a:bodyPr/>
          <a:lstStyle/>
          <a:p>
            <a:fld id="{6F915AC5-F136-A848-881F-E32262C64692}" type="slidenum">
              <a:rPr lang="es-ES" smtClean="0"/>
              <a:pPr/>
              <a:t>7</a:t>
            </a:fld>
            <a:endParaRPr lang="es-ES"/>
          </a:p>
        </p:txBody>
      </p:sp>
    </p:spTree>
    <p:extLst>
      <p:ext uri="{BB962C8B-B14F-4D97-AF65-F5344CB8AC3E}">
        <p14:creationId xmlns:p14="http://schemas.microsoft.com/office/powerpoint/2010/main" val="54236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Peso específico, fuerza, dotación presupuestaria, instrumentos adecuados, etc.</a:t>
            </a:r>
            <a:endParaRPr lang="es-ES" dirty="0"/>
          </a:p>
        </p:txBody>
      </p:sp>
      <p:sp>
        <p:nvSpPr>
          <p:cNvPr id="4" name="Marcador de número de diapositiva 3"/>
          <p:cNvSpPr>
            <a:spLocks noGrp="1"/>
          </p:cNvSpPr>
          <p:nvPr>
            <p:ph type="sldNum" sz="quarter" idx="10"/>
          </p:nvPr>
        </p:nvSpPr>
        <p:spPr/>
        <p:txBody>
          <a:bodyPr/>
          <a:lstStyle/>
          <a:p>
            <a:fld id="{6F915AC5-F136-A848-881F-E32262C64692}" type="slidenum">
              <a:rPr lang="es-ES" smtClean="0"/>
              <a:pPr/>
              <a:t>8</a:t>
            </a:fld>
            <a:endParaRPr lang="es-ES"/>
          </a:p>
        </p:txBody>
      </p:sp>
    </p:spTree>
    <p:extLst>
      <p:ext uri="{BB962C8B-B14F-4D97-AF65-F5344CB8AC3E}">
        <p14:creationId xmlns:p14="http://schemas.microsoft.com/office/powerpoint/2010/main" val="107222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Peso específico, fuerza, dotación presupuestaria, instrumentos adecuados, etc.</a:t>
            </a:r>
            <a:endParaRPr lang="es-ES" dirty="0"/>
          </a:p>
        </p:txBody>
      </p:sp>
      <p:sp>
        <p:nvSpPr>
          <p:cNvPr id="4" name="Marcador de número de diapositiva 3"/>
          <p:cNvSpPr>
            <a:spLocks noGrp="1"/>
          </p:cNvSpPr>
          <p:nvPr>
            <p:ph type="sldNum" sz="quarter" idx="10"/>
          </p:nvPr>
        </p:nvSpPr>
        <p:spPr/>
        <p:txBody>
          <a:bodyPr/>
          <a:lstStyle/>
          <a:p>
            <a:fld id="{6F915AC5-F136-A848-881F-E32262C64692}" type="slidenum">
              <a:rPr lang="es-ES" smtClean="0"/>
              <a:pPr/>
              <a:t>9</a:t>
            </a:fld>
            <a:endParaRPr lang="es-ES"/>
          </a:p>
        </p:txBody>
      </p:sp>
    </p:spTree>
    <p:extLst>
      <p:ext uri="{BB962C8B-B14F-4D97-AF65-F5344CB8AC3E}">
        <p14:creationId xmlns:p14="http://schemas.microsoft.com/office/powerpoint/2010/main" val="73786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5:notes"/>
          <p:cNvSpPr txBox="1">
            <a:spLocks noGrp="1"/>
          </p:cNvSpPr>
          <p:nvPr>
            <p:ph type="body" idx="1"/>
          </p:nvPr>
        </p:nvSpPr>
        <p:spPr>
          <a:xfrm>
            <a:off x="673102" y="4686300"/>
            <a:ext cx="5389563" cy="4440238"/>
          </a:xfrm>
          <a:prstGeom prst="rect">
            <a:avLst/>
          </a:prstGeom>
          <a:noFill/>
          <a:ln>
            <a:noFill/>
          </a:ln>
        </p:spPr>
        <p:txBody>
          <a:bodyPr spcFirstLastPara="1" wrap="square" lIns="91419" tIns="45709" rIns="91419" bIns="45709" anchor="t" anchorCtr="0">
            <a:noAutofit/>
          </a:bodyPr>
          <a:lstStyle/>
          <a:p>
            <a:pPr>
              <a:buSzPts val="1400"/>
            </a:pPr>
            <a:endParaRPr dirty="0"/>
          </a:p>
        </p:txBody>
      </p:sp>
      <p:sp>
        <p:nvSpPr>
          <p:cNvPr id="271" name="Google Shape;271;p15: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s-ES_tradnl" smtClean="0"/>
              <a:t>Clic para editar título</a:t>
            </a:r>
            <a:endParaRPr lang="en-US" dirty="0"/>
          </a:p>
        </p:txBody>
      </p:sp>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C514F26-CE5D-4E4D-9A65-91022B15B9E8}" type="datetimeFigureOut">
              <a:rPr lang="es-ES" smtClean="0"/>
              <a:pPr/>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F807EE2-D5A9-4E42-9EFD-A8CC8136CBF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a:xfrm>
            <a:off x="457200" y="1600200"/>
            <a:ext cx="8229600" cy="4876800"/>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CC514F26-CE5D-4E4D-9A65-91022B15B9E8}" type="datetimeFigureOut">
              <a:rPr lang="es-ES" smtClean="0"/>
              <a:pPr/>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F807EE2-D5A9-4E42-9EFD-A8CC8136CBF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609600"/>
            <a:ext cx="6019800" cy="5867400"/>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CC514F26-CE5D-4E4D-9A65-91022B15B9E8}" type="datetimeFigureOut">
              <a:rPr lang="es-ES" smtClean="0"/>
              <a:pPr/>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F807EE2-D5A9-4E42-9EFD-A8CC8136CBF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s-ES_tradnl" smtClean="0"/>
              <a:t>Clic para editar título</a:t>
            </a:r>
            <a:endParaRPr lang="en-US"/>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CC514F26-CE5D-4E4D-9A65-91022B15B9E8}" type="datetimeFigureOut">
              <a:rPr lang="es-ES" smtClean="0"/>
              <a:pPr/>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F807EE2-D5A9-4E42-9EFD-A8CC8136CBF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s-ES_tradnl" smtClean="0"/>
              <a:t>Clic para editar título</a:t>
            </a:r>
            <a:endParaRPr lang="en-US" dirty="0"/>
          </a:p>
        </p:txBody>
      </p:sp>
      <p:sp>
        <p:nvSpPr>
          <p:cNvPr id="3" name="Text Placeholder 2"/>
          <p:cNvSpPr>
            <a:spLocks noGrp="1"/>
          </p:cNvSpPr>
          <p:nvPr>
            <p:ph type="body" idx="1"/>
          </p:nvPr>
        </p:nvSpPr>
        <p:spPr>
          <a:xfrm>
            <a:off x="722313" y="4626864"/>
            <a:ext cx="77724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CC514F26-CE5D-4E4D-9A65-91022B15B9E8}" type="datetimeFigureOut">
              <a:rPr lang="es-ES" smtClean="0"/>
              <a:pPr/>
              <a:t>30/09/2020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F807EE2-D5A9-4E42-9EFD-A8CC8136CBF1}" type="slidenum">
              <a:rPr lang="es-ES" smtClean="0"/>
              <a:pPr/>
              <a:t>‹Nº›</a:t>
            </a:fld>
            <a:endParaRPr lang="es-E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CC514F26-CE5D-4E4D-9A65-91022B15B9E8}" type="datetimeFigureOut">
              <a:rPr lang="es-ES" smtClean="0"/>
              <a:pPr/>
              <a:t>30/09/2020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F807EE2-D5A9-4E42-9EFD-A8CC8136CBF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lvl1pPr>
              <a:defRPr/>
            </a:lvl1pPr>
          </a:lstStyle>
          <a:p>
            <a:r>
              <a:rPr lang="es-ES_tradnl" smtClean="0"/>
              <a:t>Clic para editar título</a:t>
            </a:r>
            <a:endParaRPr lang="en-US" dirty="0"/>
          </a:p>
        </p:txBody>
      </p:sp>
      <p:sp>
        <p:nvSpPr>
          <p:cNvPr id="3" name="Text Placeholder 2"/>
          <p:cNvSpPr>
            <a:spLocks noGrp="1"/>
          </p:cNvSpPr>
          <p:nvPr>
            <p:ph type="body" idx="1"/>
          </p:nvPr>
        </p:nvSpPr>
        <p:spPr>
          <a:xfrm>
            <a:off x="45720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75488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5488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CC514F26-CE5D-4E4D-9A65-91022B15B9E8}" type="datetimeFigureOut">
              <a:rPr lang="es-ES" smtClean="0"/>
              <a:pPr/>
              <a:t>30/09/2020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F807EE2-D5A9-4E42-9EFD-A8CC8136CBF1}" type="slidenum">
              <a:rPr lang="es-ES" smtClean="0"/>
              <a:pPr/>
              <a:t>‹Nº›</a:t>
            </a:fld>
            <a:endParaRPr lang="es-E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CC514F26-CE5D-4E4D-9A65-91022B15B9E8}" type="datetimeFigureOut">
              <a:rPr lang="es-ES" smtClean="0"/>
              <a:pPr/>
              <a:t>30/09/2020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F807EE2-D5A9-4E42-9EFD-A8CC8136CBF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14F26-CE5D-4E4D-9A65-91022B15B9E8}" type="datetimeFigureOut">
              <a:rPr lang="es-ES" smtClean="0"/>
              <a:pPr/>
              <a:t>30/09/2020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F807EE2-D5A9-4E42-9EFD-A8CC8136CBF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s-ES_tradnl" smtClean="0"/>
              <a:t>Clic para editar título</a:t>
            </a:r>
            <a:endParaRPr lang="en-US" dirty="0"/>
          </a:p>
        </p:txBody>
      </p:sp>
      <p:sp>
        <p:nvSpPr>
          <p:cNvPr id="3" name="Content Placeholder 2"/>
          <p:cNvSpPr>
            <a:spLocks noGrp="1"/>
          </p:cNvSpPr>
          <p:nvPr>
            <p:ph idx="1"/>
          </p:nvPr>
        </p:nvSpPr>
        <p:spPr>
          <a:xfrm>
            <a:off x="2971800" y="792080"/>
            <a:ext cx="5715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457201" y="2130552"/>
            <a:ext cx="2139696"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CC514F26-CE5D-4E4D-9A65-91022B15B9E8}" type="datetimeFigureOut">
              <a:rPr lang="es-ES" smtClean="0"/>
              <a:pPr/>
              <a:t>30/09/2020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F807EE2-D5A9-4E42-9EFD-A8CC8136CBF1}" type="slidenum">
              <a:rPr lang="es-ES" smtClean="0"/>
              <a:pPr/>
              <a:t>‹Nº›</a:t>
            </a:fld>
            <a:endParaRPr lang="es-E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s-ES_tradnl" smtClean="0"/>
              <a:t>Clic para editar título</a:t>
            </a:r>
            <a:endParaRPr lang="en-US" dirty="0"/>
          </a:p>
        </p:txBody>
      </p:sp>
      <p:sp>
        <p:nvSpPr>
          <p:cNvPr id="3" name="Picture Placeholder 2"/>
          <p:cNvSpPr>
            <a:spLocks noGrp="1"/>
          </p:cNvSpPr>
          <p:nvPr>
            <p:ph type="pic" idx="1"/>
          </p:nvPr>
        </p:nvSpPr>
        <p:spPr>
          <a:xfrm>
            <a:off x="2858610" y="838201"/>
            <a:ext cx="590439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457200" y="2133600"/>
            <a:ext cx="2139696" cy="424281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CC514F26-CE5D-4E4D-9A65-91022B15B9E8}" type="datetimeFigureOut">
              <a:rPr lang="es-ES" smtClean="0"/>
              <a:pPr/>
              <a:t>30/09/2020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F807EE2-D5A9-4E42-9EFD-A8CC8136CBF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C9A5">
            <a:alpha val="0"/>
          </a:srgbClr>
        </a:soli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
            <a:ext cx="9144000" cy="517071"/>
          </a:xfrm>
          <a:prstGeom prst="rect">
            <a:avLst/>
          </a:prstGeom>
          <a:solidFill>
            <a:srgbClr val="FD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C514F26-CE5D-4E4D-9A65-91022B15B9E8}" type="datetimeFigureOut">
              <a:rPr lang="es-ES" smtClean="0"/>
              <a:pPr/>
              <a:t>30/09/2020</a:t>
            </a:fld>
            <a:endParaRPr lang="es-E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F807EE2-D5A9-4E42-9EFD-A8CC8136CBF1}" type="slidenum">
              <a:rPr lang="es-ES" smtClean="0"/>
              <a:pPr/>
              <a:t>‹Nº›</a:t>
            </a:fld>
            <a:endParaRPr lang="es-ES"/>
          </a:p>
        </p:txBody>
      </p:sp>
      <p:sp>
        <p:nvSpPr>
          <p:cNvPr id="9" name="Rectangle 6"/>
          <p:cNvSpPr/>
          <p:nvPr userDrawn="1"/>
        </p:nvSpPr>
        <p:spPr>
          <a:xfrm>
            <a:off x="0" y="6640286"/>
            <a:ext cx="9144000" cy="217714"/>
          </a:xfrm>
          <a:prstGeom prst="rect">
            <a:avLst/>
          </a:prstGeom>
          <a:solidFill>
            <a:srgbClr val="FD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ítulo 2"/>
          <p:cNvSpPr txBox="1">
            <a:spLocks/>
          </p:cNvSpPr>
          <p:nvPr userDrawn="1"/>
        </p:nvSpPr>
        <p:spPr>
          <a:xfrm>
            <a:off x="5041825" y="6596374"/>
            <a:ext cx="4100286" cy="35306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r">
              <a:buNone/>
            </a:pPr>
            <a:endParaRPr lang="es-ES" sz="1400" b="0" dirty="0">
              <a:solidFill>
                <a:schemeClr val="bg1"/>
              </a:solidFill>
              <a:latin typeface="Aller"/>
              <a:cs typeface="Aller"/>
            </a:endParaRPr>
          </a:p>
        </p:txBody>
      </p:sp>
      <p:pic>
        <p:nvPicPr>
          <p:cNvPr id="8" name="Imagen 7" descr="LogoCoordi.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395795" y="54426"/>
            <a:ext cx="1700961" cy="3949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838200" y="2777319"/>
            <a:ext cx="7848600" cy="859809"/>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4000" b="0" i="0" u="none" strike="noStrike" kern="1200" cap="all" spc="-100" normalizeH="0" baseline="0" noProof="0" dirty="0">
              <a:ln>
                <a:noFill/>
              </a:ln>
              <a:solidFill>
                <a:schemeClr val="tx2"/>
              </a:solidFill>
              <a:effectLst/>
              <a:uLnTx/>
              <a:uFillTx/>
              <a:latin typeface="Aller Light" pitchFamily="2" charset="0"/>
              <a:ea typeface="+mj-ea"/>
              <a:cs typeface="+mj-cs"/>
            </a:endParaRPr>
          </a:p>
        </p:txBody>
      </p:sp>
      <p:sp>
        <p:nvSpPr>
          <p:cNvPr id="11" name="Título 1"/>
          <p:cNvSpPr>
            <a:spLocks noGrp="1"/>
          </p:cNvSpPr>
          <p:nvPr>
            <p:ph type="ctrTitle"/>
          </p:nvPr>
        </p:nvSpPr>
        <p:spPr>
          <a:xfrm>
            <a:off x="496317" y="2162899"/>
            <a:ext cx="8054563" cy="2088648"/>
          </a:xfrm>
        </p:spPr>
        <p:txBody>
          <a:bodyPr>
            <a:noAutofit/>
          </a:bodyPr>
          <a:lstStyle/>
          <a:p>
            <a:pPr algn="ctr"/>
            <a:r>
              <a:rPr lang="es-ES" sz="4400" b="1" dirty="0" smtClean="0">
                <a:solidFill>
                  <a:srgbClr val="EC7702"/>
                </a:solidFill>
                <a:latin typeface="Aller" pitchFamily="2" charset="0"/>
                <a:ea typeface="Tahoma" panose="020B0604030504040204" pitchFamily="34" charset="0"/>
                <a:cs typeface="Tahoma" panose="020B0604030504040204" pitchFamily="34" charset="0"/>
              </a:rPr>
              <a:t>Educación </a:t>
            </a:r>
            <a:r>
              <a:rPr lang="es-ES" sz="4400" b="1" dirty="0">
                <a:solidFill>
                  <a:srgbClr val="EC7702"/>
                </a:solidFill>
                <a:latin typeface="Aller" pitchFamily="2" charset="0"/>
                <a:ea typeface="Tahoma" panose="020B0604030504040204" pitchFamily="34" charset="0"/>
                <a:cs typeface="Tahoma" panose="020B0604030504040204" pitchFamily="34" charset="0"/>
              </a:rPr>
              <a:t>para la ciudadanía </a:t>
            </a:r>
            <a:r>
              <a:rPr lang="es-ES" sz="4400" b="1" dirty="0" smtClean="0">
                <a:solidFill>
                  <a:srgbClr val="EC7702"/>
                </a:solidFill>
                <a:latin typeface="Aller" pitchFamily="2" charset="0"/>
                <a:ea typeface="Tahoma" panose="020B0604030504040204" pitchFamily="34" charset="0"/>
                <a:cs typeface="Tahoma" panose="020B0604030504040204" pitchFamily="34" charset="0"/>
              </a:rPr>
              <a:t>global</a:t>
            </a:r>
            <a:endParaRPr lang="es-ES" sz="4400" b="1" dirty="0">
              <a:solidFill>
                <a:srgbClr val="EC7702"/>
              </a:solidFill>
              <a:latin typeface="Aller" pitchFamily="2" charset="0"/>
              <a:ea typeface="Tahoma" panose="020B0604030504040204" pitchFamily="34" charset="0"/>
              <a:cs typeface="Tahoma" panose="020B0604030504040204" pitchFamily="34" charset="0"/>
            </a:endParaRPr>
          </a:p>
        </p:txBody>
      </p:sp>
      <p:sp>
        <p:nvSpPr>
          <p:cNvPr id="12" name="Título 1"/>
          <p:cNvSpPr txBox="1">
            <a:spLocks/>
          </p:cNvSpPr>
          <p:nvPr/>
        </p:nvSpPr>
        <p:spPr>
          <a:xfrm>
            <a:off x="1265283" y="1395622"/>
            <a:ext cx="6627586" cy="1637730"/>
          </a:xfrm>
          <a:prstGeom prst="rect">
            <a:avLst/>
          </a:prstGeom>
        </p:spPr>
        <p:txBody>
          <a:bodyPr vert="horz" lIns="91440" tIns="45720" rIns="91440" bIns="45720" rtlCol="0" anchor="b">
            <a:noAutofit/>
          </a:bodyPr>
          <a:lstStyle/>
          <a:p>
            <a:pPr lvl="0" algn="ctr" defTabSz="914400">
              <a:spcBef>
                <a:spcPct val="0"/>
              </a:spcBef>
            </a:pPr>
            <a:endParaRPr lang="es-ES" sz="4600" b="1" dirty="0" smtClean="0">
              <a:solidFill>
                <a:srgbClr val="FD8008"/>
              </a:solidFill>
              <a:latin typeface="Aller bold" pitchFamily="2" charset="0"/>
            </a:endParaRPr>
          </a:p>
        </p:txBody>
      </p:sp>
      <p:sp>
        <p:nvSpPr>
          <p:cNvPr id="14" name="Rectangle 6"/>
          <p:cNvSpPr/>
          <p:nvPr/>
        </p:nvSpPr>
        <p:spPr>
          <a:xfrm>
            <a:off x="0" y="-1"/>
            <a:ext cx="9144000" cy="517071"/>
          </a:xfrm>
          <a:prstGeom prst="rect">
            <a:avLst/>
          </a:prstGeom>
          <a:solidFill>
            <a:srgbClr val="FD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p:cNvSpPr txBox="1"/>
          <p:nvPr/>
        </p:nvSpPr>
        <p:spPr>
          <a:xfrm>
            <a:off x="1770059" y="4624451"/>
            <a:ext cx="5507082" cy="646331"/>
          </a:xfrm>
          <a:prstGeom prst="rect">
            <a:avLst/>
          </a:prstGeom>
          <a:noFill/>
        </p:spPr>
        <p:txBody>
          <a:bodyPr wrap="square" rtlCol="0">
            <a:spAutoFit/>
          </a:bodyPr>
          <a:lstStyle/>
          <a:p>
            <a:pPr algn="ctr"/>
            <a:r>
              <a:rPr lang="es-ES" dirty="0" smtClean="0">
                <a:solidFill>
                  <a:srgbClr val="FFFFFF"/>
                </a:solidFill>
                <a:latin typeface="Aller" panose="02000503030000020004" pitchFamily="2" charset="0"/>
              </a:rPr>
              <a:t>Reunión del nodo de incidencia política y social</a:t>
            </a:r>
          </a:p>
          <a:p>
            <a:pPr algn="ctr"/>
            <a:r>
              <a:rPr lang="es-ES" dirty="0" smtClean="0">
                <a:solidFill>
                  <a:srgbClr val="FFFFFF"/>
                </a:solidFill>
                <a:latin typeface="Aller" panose="02000503030000020004" pitchFamily="2" charset="0"/>
              </a:rPr>
              <a:t>1 de octubre de 2020</a:t>
            </a:r>
            <a:endParaRPr lang="es-ES" dirty="0">
              <a:solidFill>
                <a:srgbClr val="FFFFFF"/>
              </a:solidFill>
              <a:latin typeface="Aller" panose="02000503030000020004" pitchFamily="2" charset="0"/>
            </a:endParaRPr>
          </a:p>
        </p:txBody>
      </p:sp>
      <p:sp>
        <p:nvSpPr>
          <p:cNvPr id="4" name="Rectángulo 3"/>
          <p:cNvSpPr/>
          <p:nvPr/>
        </p:nvSpPr>
        <p:spPr>
          <a:xfrm>
            <a:off x="1091821" y="4208630"/>
            <a:ext cx="6863558" cy="400110"/>
          </a:xfrm>
          <a:prstGeom prst="rect">
            <a:avLst/>
          </a:prstGeom>
        </p:spPr>
        <p:txBody>
          <a:bodyPr wrap="square">
            <a:spAutoFit/>
          </a:bodyPr>
          <a:lstStyle/>
          <a:p>
            <a:pPr algn="ctr"/>
            <a:r>
              <a:rPr lang="es-ES" sz="2000" b="1" dirty="0" smtClean="0">
                <a:solidFill>
                  <a:schemeClr val="accent6"/>
                </a:solidFill>
                <a:latin typeface="Aller" panose="02000503030000020004" pitchFamily="2" charset="0"/>
              </a:rPr>
              <a:t>Documentos de incidencia de La Coordinadora</a:t>
            </a:r>
            <a:endParaRPr lang="es-ES" sz="2000" b="1" dirty="0" smtClean="0">
              <a:solidFill>
                <a:schemeClr val="accent6"/>
              </a:solidFill>
              <a:latin typeface="Aller" panose="02000503030000020004" pitchFamily="2" charset="0"/>
            </a:endParaRPr>
          </a:p>
        </p:txBody>
      </p:sp>
      <p:pic>
        <p:nvPicPr>
          <p:cNvPr id="15" name="14 Imagen" descr="Logo_Horizontal actualizado.png"/>
          <p:cNvPicPr>
            <a:picLocks noChangeAspect="1"/>
          </p:cNvPicPr>
          <p:nvPr/>
        </p:nvPicPr>
        <p:blipFill>
          <a:blip r:embed="rId3"/>
          <a:stretch>
            <a:fillRect/>
          </a:stretch>
        </p:blipFill>
        <p:spPr>
          <a:xfrm>
            <a:off x="2367642" y="5180242"/>
            <a:ext cx="4408715" cy="1491858"/>
          </a:xfrm>
          <a:prstGeom prst="rect">
            <a:avLst/>
          </a:prstGeom>
        </p:spPr>
      </p:pic>
    </p:spTree>
    <p:extLst>
      <p:ext uri="{BB962C8B-B14F-4D97-AF65-F5344CB8AC3E}">
        <p14:creationId xmlns:p14="http://schemas.microsoft.com/office/powerpoint/2010/main" val="3326867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F37320"/>
                </a:solidFill>
                <a:latin typeface="Aller" panose="02000503030000020004" pitchFamily="2" charset="0"/>
                <a:ea typeface="Tahoma" panose="020B0604030504040204" pitchFamily="34" charset="0"/>
              </a:rPr>
              <a:t>Resumen de propuestas y recomendaciones</a:t>
            </a:r>
            <a:endParaRPr lang="es-ES" sz="2400" b="1" dirty="0">
              <a:solidFill>
                <a:srgbClr val="626366"/>
              </a:solidFill>
              <a:latin typeface="Aller" panose="02000503030000020004" pitchFamily="2" charset="0"/>
              <a:ea typeface="Tahoma" panose="020B0604030504040204" pitchFamily="34" charset="0"/>
            </a:endParaRPr>
          </a:p>
        </p:txBody>
      </p:sp>
      <p:graphicFrame>
        <p:nvGraphicFramePr>
          <p:cNvPr id="8" name="Marcador de contenido 3"/>
          <p:cNvGraphicFramePr>
            <a:graphicFrameLocks/>
          </p:cNvGraphicFramePr>
          <p:nvPr>
            <p:extLst>
              <p:ext uri="{D42A27DB-BD31-4B8C-83A1-F6EECF244321}">
                <p14:modId xmlns:p14="http://schemas.microsoft.com/office/powerpoint/2010/main" val="1637437117"/>
              </p:ext>
            </p:extLst>
          </p:nvPr>
        </p:nvGraphicFramePr>
        <p:xfrm>
          <a:off x="457200" y="1869743"/>
          <a:ext cx="8454788" cy="476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8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F37320"/>
                </a:solidFill>
                <a:latin typeface="Aller" panose="02000503030000020004" pitchFamily="2" charset="0"/>
                <a:ea typeface="Tahoma" panose="020B0604030504040204" pitchFamily="34" charset="0"/>
              </a:rPr>
              <a:t>Resumen de propuestas y recomendaciones</a:t>
            </a:r>
            <a:endParaRPr lang="es-ES" sz="2400" b="1" dirty="0">
              <a:solidFill>
                <a:srgbClr val="626366"/>
              </a:solidFill>
              <a:latin typeface="Aller" panose="02000503030000020004" pitchFamily="2" charset="0"/>
              <a:ea typeface="Tahoma" panose="020B0604030504040204" pitchFamily="34" charset="0"/>
            </a:endParaRPr>
          </a:p>
        </p:txBody>
      </p:sp>
      <p:graphicFrame>
        <p:nvGraphicFramePr>
          <p:cNvPr id="8" name="Marcador de contenido 3"/>
          <p:cNvGraphicFramePr>
            <a:graphicFrameLocks/>
          </p:cNvGraphicFramePr>
          <p:nvPr>
            <p:extLst>
              <p:ext uri="{D42A27DB-BD31-4B8C-83A1-F6EECF244321}">
                <p14:modId xmlns:p14="http://schemas.microsoft.com/office/powerpoint/2010/main" val="1302997829"/>
              </p:ext>
            </p:extLst>
          </p:nvPr>
        </p:nvGraphicFramePr>
        <p:xfrm>
          <a:off x="457200" y="1869743"/>
          <a:ext cx="8454788" cy="476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567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F37320"/>
                </a:solidFill>
                <a:latin typeface="Aller" panose="02000503030000020004" pitchFamily="2" charset="0"/>
                <a:ea typeface="Tahoma" panose="020B0604030504040204" pitchFamily="34" charset="0"/>
              </a:rPr>
              <a:t>Resumen de propuestas y recomendaciones</a:t>
            </a:r>
            <a:endParaRPr lang="es-ES" sz="2400" b="1" dirty="0">
              <a:solidFill>
                <a:srgbClr val="626366"/>
              </a:solidFill>
              <a:latin typeface="Aller" panose="02000503030000020004" pitchFamily="2" charset="0"/>
              <a:ea typeface="Tahoma" panose="020B0604030504040204" pitchFamily="34" charset="0"/>
            </a:endParaRPr>
          </a:p>
        </p:txBody>
      </p:sp>
      <p:graphicFrame>
        <p:nvGraphicFramePr>
          <p:cNvPr id="8" name="Marcador de contenido 3"/>
          <p:cNvGraphicFramePr>
            <a:graphicFrameLocks/>
          </p:cNvGraphicFramePr>
          <p:nvPr>
            <p:extLst>
              <p:ext uri="{D42A27DB-BD31-4B8C-83A1-F6EECF244321}">
                <p14:modId xmlns:p14="http://schemas.microsoft.com/office/powerpoint/2010/main" val="4033557379"/>
              </p:ext>
            </p:extLst>
          </p:nvPr>
        </p:nvGraphicFramePr>
        <p:xfrm>
          <a:off x="457200" y="1869743"/>
          <a:ext cx="8454788" cy="476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9934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F37320"/>
                </a:solidFill>
                <a:latin typeface="Aller" panose="02000503030000020004" pitchFamily="2" charset="0"/>
                <a:ea typeface="Tahoma" panose="020B0604030504040204" pitchFamily="34" charset="0"/>
              </a:rPr>
              <a:t>Resumen de propuestas y recomendaciones</a:t>
            </a:r>
            <a:endParaRPr lang="es-ES" sz="2400" b="1" dirty="0">
              <a:solidFill>
                <a:srgbClr val="626366"/>
              </a:solidFill>
              <a:latin typeface="Aller" panose="02000503030000020004" pitchFamily="2" charset="0"/>
              <a:ea typeface="Tahoma" panose="020B0604030504040204" pitchFamily="34" charset="0"/>
            </a:endParaRPr>
          </a:p>
        </p:txBody>
      </p:sp>
      <p:graphicFrame>
        <p:nvGraphicFramePr>
          <p:cNvPr id="8" name="Marcador de contenido 3"/>
          <p:cNvGraphicFramePr>
            <a:graphicFrameLocks/>
          </p:cNvGraphicFramePr>
          <p:nvPr>
            <p:extLst>
              <p:ext uri="{D42A27DB-BD31-4B8C-83A1-F6EECF244321}">
                <p14:modId xmlns:p14="http://schemas.microsoft.com/office/powerpoint/2010/main" val="3599114805"/>
              </p:ext>
            </p:extLst>
          </p:nvPr>
        </p:nvGraphicFramePr>
        <p:xfrm>
          <a:off x="457200" y="1869743"/>
          <a:ext cx="8454788" cy="476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549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F37320"/>
                </a:solidFill>
                <a:latin typeface="Aller" panose="02000503030000020004" pitchFamily="2" charset="0"/>
                <a:ea typeface="Tahoma" panose="020B0604030504040204" pitchFamily="34" charset="0"/>
              </a:rPr>
              <a:t>Resumen de propuestas y recomendaciones</a:t>
            </a:r>
            <a:endParaRPr lang="es-ES" sz="2400" b="1" dirty="0">
              <a:solidFill>
                <a:srgbClr val="626366"/>
              </a:solidFill>
              <a:latin typeface="Aller" panose="02000503030000020004" pitchFamily="2" charset="0"/>
              <a:ea typeface="Tahoma" panose="020B0604030504040204" pitchFamily="34" charset="0"/>
            </a:endParaRPr>
          </a:p>
        </p:txBody>
      </p:sp>
      <p:graphicFrame>
        <p:nvGraphicFramePr>
          <p:cNvPr id="8" name="Marcador de contenido 3"/>
          <p:cNvGraphicFramePr>
            <a:graphicFrameLocks/>
          </p:cNvGraphicFramePr>
          <p:nvPr>
            <p:extLst>
              <p:ext uri="{D42A27DB-BD31-4B8C-83A1-F6EECF244321}">
                <p14:modId xmlns:p14="http://schemas.microsoft.com/office/powerpoint/2010/main" val="1960202735"/>
              </p:ext>
            </p:extLst>
          </p:nvPr>
        </p:nvGraphicFramePr>
        <p:xfrm>
          <a:off x="457200" y="1869743"/>
          <a:ext cx="8454788" cy="476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93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F37320"/>
                </a:solidFill>
                <a:latin typeface="Aller" panose="02000503030000020004" pitchFamily="2" charset="0"/>
                <a:ea typeface="Tahoma" panose="020B0604030504040204" pitchFamily="34" charset="0"/>
              </a:rPr>
              <a:t>Resumen de propuestas y recomendaciones</a:t>
            </a:r>
            <a:endParaRPr lang="es-ES" sz="2400" b="1" dirty="0">
              <a:solidFill>
                <a:srgbClr val="626366"/>
              </a:solidFill>
              <a:latin typeface="Aller" panose="02000503030000020004" pitchFamily="2" charset="0"/>
              <a:ea typeface="Tahoma" panose="020B0604030504040204" pitchFamily="34" charset="0"/>
            </a:endParaRPr>
          </a:p>
        </p:txBody>
      </p:sp>
      <p:sp>
        <p:nvSpPr>
          <p:cNvPr id="3" name="Marcador de contenido 2"/>
          <p:cNvSpPr>
            <a:spLocks noGrp="1"/>
          </p:cNvSpPr>
          <p:nvPr>
            <p:ph idx="1"/>
          </p:nvPr>
        </p:nvSpPr>
        <p:spPr>
          <a:xfrm>
            <a:off x="1406202" y="1944235"/>
            <a:ext cx="7570382" cy="3896833"/>
          </a:xfrm>
        </p:spPr>
        <p:txBody>
          <a:bodyPr/>
          <a:lstStyle/>
          <a:p>
            <a:pPr marL="342900" indent="-342900">
              <a:buClr>
                <a:srgbClr val="F47B02"/>
              </a:buClr>
              <a:buFont typeface="+mj-lt"/>
              <a:buAutoNum type="arabicPeriod"/>
            </a:pPr>
            <a:r>
              <a:rPr lang="es-ES" sz="1800" b="1" dirty="0" smtClean="0">
                <a:solidFill>
                  <a:srgbClr val="F47B02"/>
                </a:solidFill>
                <a:latin typeface="Aller" panose="02000503030000020004" pitchFamily="2" charset="0"/>
              </a:rPr>
              <a:t>Aumentar </a:t>
            </a:r>
            <a:r>
              <a:rPr lang="es-ES" sz="1800" b="1" dirty="0">
                <a:solidFill>
                  <a:srgbClr val="F47B02"/>
                </a:solidFill>
                <a:latin typeface="Aller" panose="02000503030000020004" pitchFamily="2" charset="0"/>
              </a:rPr>
              <a:t>los fondos destinados a ECG</a:t>
            </a:r>
            <a:r>
              <a:rPr lang="es-ES" sz="1800" dirty="0">
                <a:solidFill>
                  <a:srgbClr val="F47B02"/>
                </a:solidFill>
                <a:latin typeface="Aller" panose="02000503030000020004" pitchFamily="2" charset="0"/>
              </a:rPr>
              <a:t> </a:t>
            </a:r>
            <a:r>
              <a:rPr lang="es-ES" sz="1800" dirty="0">
                <a:solidFill>
                  <a:srgbClr val="626366"/>
                </a:solidFill>
                <a:latin typeface="Aller" panose="02000503030000020004" pitchFamily="2" charset="0"/>
              </a:rPr>
              <a:t>reforzando las intervenciones no formales e </a:t>
            </a:r>
            <a:r>
              <a:rPr lang="es-ES" sz="1800" dirty="0" smtClean="0">
                <a:solidFill>
                  <a:srgbClr val="626366"/>
                </a:solidFill>
                <a:latin typeface="Aller" panose="02000503030000020004" pitchFamily="2" charset="0"/>
              </a:rPr>
              <a:t>informales. </a:t>
            </a:r>
          </a:p>
          <a:p>
            <a:pPr>
              <a:buClr>
                <a:srgbClr val="F47B02"/>
              </a:buClr>
            </a:pPr>
            <a:endParaRPr lang="es-ES" sz="1800" dirty="0" smtClean="0">
              <a:solidFill>
                <a:srgbClr val="626366"/>
              </a:solidFill>
              <a:latin typeface="Aller" panose="02000503030000020004" pitchFamily="2" charset="0"/>
            </a:endParaRPr>
          </a:p>
          <a:p>
            <a:pPr lvl="1" fontAlgn="base">
              <a:buClr>
                <a:srgbClr val="F47B02"/>
              </a:buClr>
              <a:buFont typeface="Courier New" pitchFamily="49" charset="0"/>
              <a:buChar char="o"/>
            </a:pPr>
            <a:r>
              <a:rPr lang="es-ES" sz="1800" dirty="0" smtClean="0">
                <a:solidFill>
                  <a:srgbClr val="626366"/>
                </a:solidFill>
                <a:latin typeface="Aller" panose="02000503030000020004" pitchFamily="2" charset="0"/>
              </a:rPr>
              <a:t>Hasta </a:t>
            </a:r>
            <a:r>
              <a:rPr lang="es-ES" sz="1800" dirty="0" smtClean="0">
                <a:solidFill>
                  <a:srgbClr val="626366"/>
                </a:solidFill>
                <a:latin typeface="Aller" panose="02000503030000020004" pitchFamily="2" charset="0"/>
              </a:rPr>
              <a:t>alcanzar el 3% de la financiación total de la AOD (incluyendo la canalizada vía AGE, CC.AA. y EE.LL., en un marco de incremento del total de los fondos de AOD canalizados vía ONGD y sociedad civil). Para ello, han de emprenderse las modificaciones legales y presupuestarias que sean necesarias. </a:t>
            </a:r>
          </a:p>
          <a:p>
            <a:pPr lvl="1" fontAlgn="base">
              <a:buClr>
                <a:srgbClr val="F47B02"/>
              </a:buClr>
            </a:pPr>
            <a:endParaRPr lang="es-ES" sz="1800" dirty="0" smtClean="0">
              <a:solidFill>
                <a:srgbClr val="626366"/>
              </a:solidFill>
              <a:latin typeface="Aller" panose="02000503030000020004" pitchFamily="2" charset="0"/>
            </a:endParaRPr>
          </a:p>
          <a:p>
            <a:pPr lvl="2" fontAlgn="base">
              <a:buClr>
                <a:srgbClr val="F47B02"/>
              </a:buClr>
            </a:pPr>
            <a:r>
              <a:rPr lang="es-ES" sz="1600" dirty="0">
                <a:solidFill>
                  <a:srgbClr val="626366"/>
                </a:solidFill>
                <a:latin typeface="Aller" panose="02000503030000020004" pitchFamily="2" charset="0"/>
              </a:rPr>
              <a:t>De cara a los Presupuestos Generales del Estado (PGE) de 2021, esta propuesta se traduciría en asignar €15 millones el presupuesto de  ECG de la AGE, de los que €8 millones irían a ONGD a través de una convocatoria específica de nueva creación – o de la convocatorias ordinaria de la AECID (proyectos y convenios) si lo primero no fuera posible –. A nivel de aumentos supondría €7 millones de incremento total y €6 millones en la partida ONGD respecto a la cantidad ejecutada en 2018. </a:t>
            </a:r>
          </a:p>
        </p:txBody>
      </p:sp>
      <p:sp>
        <p:nvSpPr>
          <p:cNvPr id="6" name="Flecha abajo 5"/>
          <p:cNvSpPr/>
          <p:nvPr/>
        </p:nvSpPr>
        <p:spPr>
          <a:xfrm rot="10800000">
            <a:off x="289784" y="2438650"/>
            <a:ext cx="1116418" cy="2892056"/>
          </a:xfrm>
          <a:prstGeom prst="downArrow">
            <a:avLst/>
          </a:prstGeom>
          <a:gradFill flip="none" rotWithShape="1">
            <a:gsLst>
              <a:gs pos="0">
                <a:srgbClr val="F47B02">
                  <a:tint val="66000"/>
                  <a:satMod val="160000"/>
                </a:srgbClr>
              </a:gs>
              <a:gs pos="50000">
                <a:srgbClr val="F47B02">
                  <a:tint val="44500"/>
                  <a:satMod val="160000"/>
                </a:srgbClr>
              </a:gs>
              <a:gs pos="100000">
                <a:srgbClr val="F47B02">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2419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952786"/>
            <a:ext cx="8229600" cy="3428999"/>
          </a:xfrm>
        </p:spPr>
        <p:txBody>
          <a:bodyPr/>
          <a:lstStyle/>
          <a:p>
            <a:pPr>
              <a:buClr>
                <a:srgbClr val="F47B02"/>
              </a:buClr>
              <a:buFont typeface="Courier New" panose="02070309020205020404" pitchFamily="49" charset="0"/>
              <a:buChar char="o"/>
            </a:pPr>
            <a:r>
              <a:rPr lang="es-ES" sz="2000" dirty="0" smtClean="0">
                <a:solidFill>
                  <a:srgbClr val="626366"/>
                </a:solidFill>
                <a:latin typeface="Aller" panose="02000503030000020004" pitchFamily="2" charset="0"/>
              </a:rPr>
              <a:t>Crear </a:t>
            </a:r>
            <a:r>
              <a:rPr lang="es-ES" sz="2000" dirty="0">
                <a:solidFill>
                  <a:srgbClr val="626366"/>
                </a:solidFill>
                <a:latin typeface="Aller" panose="02000503030000020004" pitchFamily="2" charset="0"/>
              </a:rPr>
              <a:t>una</a:t>
            </a:r>
            <a:r>
              <a:rPr lang="es-ES" sz="2000" b="1" dirty="0">
                <a:solidFill>
                  <a:srgbClr val="626366"/>
                </a:solidFill>
                <a:latin typeface="Aller" panose="02000503030000020004" pitchFamily="2" charset="0"/>
              </a:rPr>
              <a:t> convocatoria específica</a:t>
            </a:r>
            <a:r>
              <a:rPr lang="es-ES" sz="2000" dirty="0">
                <a:solidFill>
                  <a:srgbClr val="626366"/>
                </a:solidFill>
                <a:latin typeface="Aller" panose="02000503030000020004" pitchFamily="2" charset="0"/>
              </a:rPr>
              <a:t> de ECG distinta de la de proyectos que </a:t>
            </a:r>
            <a:r>
              <a:rPr lang="es-ES" sz="2000" dirty="0" smtClean="0">
                <a:solidFill>
                  <a:srgbClr val="626366"/>
                </a:solidFill>
                <a:latin typeface="Aller" panose="02000503030000020004" pitchFamily="2" charset="0"/>
              </a:rPr>
              <a:t>elimine la actual competencia entre la presentación de proyectos de desarrollo y proyectos de ciudadanía global. En su caso, habría de establecerse un límite para garantizar las oportunidades de entidades pequeñas y no calificadas) y que incorpore herramientas adaptadas a la ECG (formularios, normas de justificación, etc.…).</a:t>
            </a:r>
          </a:p>
          <a:p>
            <a:pPr>
              <a:buClr>
                <a:srgbClr val="F47B02"/>
              </a:buClr>
              <a:buFont typeface="Courier New" panose="02070309020205020404" pitchFamily="49" charset="0"/>
              <a:buChar char="o"/>
            </a:pPr>
            <a:endParaRPr lang="es-ES" sz="1800" dirty="0" smtClean="0">
              <a:solidFill>
                <a:srgbClr val="626366"/>
              </a:solidFill>
              <a:latin typeface="Aller" panose="02000503030000020004" pitchFamily="2" charset="0"/>
            </a:endParaRPr>
          </a:p>
          <a:p>
            <a:pPr lvl="1">
              <a:buClr>
                <a:srgbClr val="F47B02"/>
              </a:buClr>
              <a:buFont typeface="Courier New" panose="02070309020205020404" pitchFamily="49" charset="0"/>
              <a:buChar char="o"/>
            </a:pPr>
            <a:r>
              <a:rPr lang="es-ES" sz="1600" dirty="0" smtClean="0">
                <a:solidFill>
                  <a:srgbClr val="626366"/>
                </a:solidFill>
                <a:latin typeface="Aller" panose="02000503030000020004" pitchFamily="2" charset="0"/>
              </a:rPr>
              <a:t>Esta convocatoria ha de tener en cuenta las particularidades de los procesos de ECG e incorporarlas tanto en la formulación de los proyectos (mediante un formulario adaptado a las necesidades y especificidades, como en la duración y formato de las intervenciones, o del tipo de alianzas estratégicas que para este fin puedan establecerse (</a:t>
            </a:r>
            <a:r>
              <a:rPr lang="es-ES" sz="1600" dirty="0" err="1" smtClean="0">
                <a:solidFill>
                  <a:srgbClr val="626366"/>
                </a:solidFill>
                <a:latin typeface="Aller" panose="02000503030000020004" pitchFamily="2" charset="0"/>
              </a:rPr>
              <a:t>p.e.</a:t>
            </a:r>
            <a:r>
              <a:rPr lang="es-ES" sz="1600" dirty="0" smtClean="0">
                <a:solidFill>
                  <a:srgbClr val="626366"/>
                </a:solidFill>
                <a:latin typeface="Aller" panose="02000503030000020004" pitchFamily="2" charset="0"/>
              </a:rPr>
              <a:t>, con movimientos sociales, medios de comunicación, y otros actores de ciudadanía global).</a:t>
            </a:r>
            <a:endParaRPr lang="es-ES" sz="1600" dirty="0">
              <a:solidFill>
                <a:srgbClr val="626366"/>
              </a:solidFill>
              <a:latin typeface="Aller" panose="02000503030000020004" pitchFamily="2" charset="0"/>
            </a:endParaRPr>
          </a:p>
          <a:p>
            <a:pPr>
              <a:buClr>
                <a:srgbClr val="F47B02"/>
              </a:buClr>
              <a:buFont typeface="Courier New" panose="02070309020205020404" pitchFamily="49" charset="0"/>
              <a:buChar char="o"/>
            </a:pPr>
            <a:endParaRPr lang="es-ES" sz="1800" dirty="0">
              <a:solidFill>
                <a:srgbClr val="626366"/>
              </a:solidFill>
              <a:latin typeface="Aller" panose="02000503030000020004" pitchFamily="2" charset="0"/>
            </a:endParaRPr>
          </a:p>
          <a:p>
            <a:pPr marL="548640" lvl="2" indent="0">
              <a:buNone/>
            </a:pPr>
            <a:endParaRPr lang="es-ES" sz="1100" dirty="0"/>
          </a:p>
        </p:txBody>
      </p:sp>
      <p:sp>
        <p:nvSpPr>
          <p:cNvPr id="7" name="Título 1"/>
          <p:cNvSpPr>
            <a:spLocks noGrp="1"/>
          </p:cNvSpPr>
          <p:nvPr>
            <p:ph type="title"/>
          </p:nvPr>
        </p:nvSpPr>
        <p:spPr>
          <a:xfrm>
            <a:off x="457200" y="533400"/>
            <a:ext cx="8229600" cy="990600"/>
          </a:xfrm>
        </p:spPr>
        <p:txBody>
          <a:bodyPr/>
          <a:lstStyle/>
          <a:p>
            <a:r>
              <a:rPr lang="es-ES" b="1" dirty="0">
                <a:solidFill>
                  <a:srgbClr val="F37320"/>
                </a:solidFill>
                <a:latin typeface="Aller" panose="02000503030000020004" pitchFamily="2" charset="0"/>
                <a:ea typeface="Tahoma" panose="020B0604030504040204" pitchFamily="34" charset="0"/>
              </a:rPr>
              <a:t>Recomendaciones y propuestas </a:t>
            </a:r>
            <a:r>
              <a:rPr lang="es-ES" b="1" dirty="0" smtClean="0">
                <a:solidFill>
                  <a:srgbClr val="F37320"/>
                </a:solidFill>
                <a:latin typeface="Aller" panose="02000503030000020004" pitchFamily="2" charset="0"/>
                <a:ea typeface="Tahoma" panose="020B0604030504040204" pitchFamily="34" charset="0"/>
              </a:rPr>
              <a:t/>
            </a:r>
            <a:br>
              <a:rPr lang="es-ES" b="1" dirty="0" smtClean="0">
                <a:solidFill>
                  <a:srgbClr val="F37320"/>
                </a:solidFill>
                <a:latin typeface="Aller" panose="02000503030000020004" pitchFamily="2" charset="0"/>
                <a:ea typeface="Tahoma" panose="020B0604030504040204" pitchFamily="34" charset="0"/>
              </a:rPr>
            </a:br>
            <a:r>
              <a:rPr lang="es-ES" sz="2400" b="1" dirty="0" smtClean="0">
                <a:solidFill>
                  <a:srgbClr val="626366"/>
                </a:solidFill>
                <a:latin typeface="Aller" panose="02000503030000020004" pitchFamily="2" charset="0"/>
                <a:ea typeface="Tahoma" panose="020B0604030504040204" pitchFamily="34" charset="0"/>
              </a:rPr>
              <a:t>para </a:t>
            </a:r>
            <a:r>
              <a:rPr lang="es-ES" sz="2400" b="1" dirty="0">
                <a:solidFill>
                  <a:srgbClr val="626366"/>
                </a:solidFill>
                <a:latin typeface="Aller" panose="02000503030000020004" pitchFamily="2" charset="0"/>
                <a:ea typeface="Tahoma" panose="020B0604030504040204" pitchFamily="34" charset="0"/>
              </a:rPr>
              <a:t>una adecuada financiación de la </a:t>
            </a:r>
            <a:r>
              <a:rPr lang="es-ES" sz="2400" b="1" dirty="0" smtClean="0">
                <a:solidFill>
                  <a:srgbClr val="626366"/>
                </a:solidFill>
                <a:latin typeface="Aller" panose="02000503030000020004" pitchFamily="2" charset="0"/>
                <a:ea typeface="Tahoma" panose="020B0604030504040204" pitchFamily="34" charset="0"/>
              </a:rPr>
              <a:t>ECG (2/5)</a:t>
            </a:r>
            <a:endParaRPr lang="es-ES" sz="2400" b="1" dirty="0">
              <a:solidFill>
                <a:srgbClr val="626366"/>
              </a:solidFill>
              <a:latin typeface="Aller" panose="02000503030000020004" pitchFamily="2" charset="0"/>
              <a:ea typeface="Tahoma" panose="020B0604030504040204" pitchFamily="34" charset="0"/>
            </a:endParaRPr>
          </a:p>
        </p:txBody>
      </p:sp>
    </p:spTree>
    <p:extLst>
      <p:ext uri="{BB962C8B-B14F-4D97-AF65-F5344CB8AC3E}">
        <p14:creationId xmlns:p14="http://schemas.microsoft.com/office/powerpoint/2010/main" val="3332337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9218" y="2262753"/>
            <a:ext cx="8229600" cy="3428999"/>
          </a:xfrm>
        </p:spPr>
        <p:txBody>
          <a:bodyPr/>
          <a:lstStyle/>
          <a:p>
            <a:pPr>
              <a:buClr>
                <a:srgbClr val="F47B02"/>
              </a:buClr>
              <a:buFont typeface="Courier New" panose="02070309020205020404" pitchFamily="49" charset="0"/>
              <a:buChar char="o"/>
            </a:pPr>
            <a:r>
              <a:rPr lang="es-ES" sz="1800" b="1" dirty="0" smtClean="0">
                <a:solidFill>
                  <a:srgbClr val="626366"/>
                </a:solidFill>
                <a:latin typeface="Aller" panose="02000503030000020004" pitchFamily="2" charset="0"/>
              </a:rPr>
              <a:t>Ampliar las intervenciones consideradas como ECG </a:t>
            </a:r>
            <a:r>
              <a:rPr lang="es-ES" sz="1800" dirty="0" smtClean="0">
                <a:solidFill>
                  <a:srgbClr val="626366"/>
                </a:solidFill>
                <a:latin typeface="Aller" panose="02000503030000020004" pitchFamily="2" charset="0"/>
              </a:rPr>
              <a:t>para incluir conceptos como investigación, innovación, etc.  </a:t>
            </a:r>
            <a:endParaRPr lang="es-ES" sz="1800" dirty="0" smtClean="0">
              <a:solidFill>
                <a:srgbClr val="626366"/>
              </a:solidFill>
              <a:latin typeface="Aller" panose="02000503030000020004" pitchFamily="2" charset="0"/>
            </a:endParaRPr>
          </a:p>
          <a:p>
            <a:pPr>
              <a:buClr>
                <a:srgbClr val="F47B02"/>
              </a:buClr>
              <a:buFont typeface="Courier New" panose="02070309020205020404" pitchFamily="49" charset="0"/>
              <a:buChar char="o"/>
            </a:pPr>
            <a:endParaRPr lang="es-ES" sz="1800" dirty="0" smtClean="0">
              <a:solidFill>
                <a:srgbClr val="626366"/>
              </a:solidFill>
              <a:latin typeface="Aller" panose="02000503030000020004" pitchFamily="2" charset="0"/>
            </a:endParaRPr>
          </a:p>
          <a:p>
            <a:pPr>
              <a:buClr>
                <a:srgbClr val="F47B02"/>
              </a:buClr>
              <a:buFont typeface="Courier New" panose="02070309020205020404" pitchFamily="49" charset="0"/>
              <a:buChar char="o"/>
            </a:pPr>
            <a:r>
              <a:rPr lang="es-ES" sz="1800" b="1" dirty="0" smtClean="0">
                <a:solidFill>
                  <a:srgbClr val="626366"/>
                </a:solidFill>
                <a:latin typeface="Aller" panose="02000503030000020004" pitchFamily="2" charset="0"/>
              </a:rPr>
              <a:t>Ampliar los plazos de ejecución</a:t>
            </a:r>
            <a:r>
              <a:rPr lang="es-ES" sz="1800" dirty="0" smtClean="0">
                <a:solidFill>
                  <a:srgbClr val="626366"/>
                </a:solidFill>
                <a:latin typeface="Aller" panose="02000503030000020004" pitchFamily="2" charset="0"/>
              </a:rPr>
              <a:t> de los proyectos de ECG en relación con el aumento presupuestario para mejorar el impacto de las intervenciones. </a:t>
            </a:r>
            <a:endParaRPr lang="es-ES" sz="1800" dirty="0" smtClean="0">
              <a:solidFill>
                <a:srgbClr val="626366"/>
              </a:solidFill>
              <a:latin typeface="Aller" panose="02000503030000020004" pitchFamily="2" charset="0"/>
            </a:endParaRPr>
          </a:p>
          <a:p>
            <a:pPr>
              <a:buClr>
                <a:srgbClr val="F47B02"/>
              </a:buClr>
              <a:buFont typeface="Courier New" panose="02070309020205020404" pitchFamily="49" charset="0"/>
              <a:buChar char="o"/>
            </a:pPr>
            <a:endParaRPr lang="es-ES" sz="1800" dirty="0" smtClean="0">
              <a:solidFill>
                <a:srgbClr val="626366"/>
              </a:solidFill>
              <a:latin typeface="Aller" panose="02000503030000020004" pitchFamily="2" charset="0"/>
            </a:endParaRPr>
          </a:p>
          <a:p>
            <a:pPr>
              <a:buClr>
                <a:srgbClr val="F47B02"/>
              </a:buClr>
              <a:buFont typeface="Courier New" panose="02070309020205020404" pitchFamily="49" charset="0"/>
              <a:buChar char="o"/>
            </a:pPr>
            <a:r>
              <a:rPr lang="es-ES" sz="1800" dirty="0">
                <a:solidFill>
                  <a:srgbClr val="626366"/>
                </a:solidFill>
                <a:latin typeface="Aller" panose="02000503030000020004" pitchFamily="2" charset="0"/>
              </a:rPr>
              <a:t>Contar </a:t>
            </a:r>
            <a:r>
              <a:rPr lang="es-ES" sz="1800" b="1" dirty="0">
                <a:solidFill>
                  <a:srgbClr val="626366"/>
                </a:solidFill>
                <a:latin typeface="Aller" panose="02000503030000020004" pitchFamily="2" charset="0"/>
              </a:rPr>
              <a:t>con instrumentos de planificación adecuados</a:t>
            </a:r>
            <a:r>
              <a:rPr lang="es-ES" sz="1800" dirty="0">
                <a:solidFill>
                  <a:srgbClr val="626366"/>
                </a:solidFill>
                <a:latin typeface="Aller" panose="02000503030000020004" pitchFamily="2" charset="0"/>
              </a:rPr>
              <a:t> a las especificidades de la ECG (integralidad, </a:t>
            </a:r>
            <a:r>
              <a:rPr lang="es-ES" sz="1800" dirty="0" err="1">
                <a:solidFill>
                  <a:srgbClr val="626366"/>
                </a:solidFill>
                <a:latin typeface="Aller" panose="02000503030000020004" pitchFamily="2" charset="0"/>
              </a:rPr>
              <a:t>plurianualidad</a:t>
            </a:r>
            <a:r>
              <a:rPr lang="es-ES" sz="1800" dirty="0">
                <a:solidFill>
                  <a:srgbClr val="626366"/>
                </a:solidFill>
                <a:latin typeface="Aller" panose="02000503030000020004" pitchFamily="2" charset="0"/>
              </a:rPr>
              <a:t> y acciones más concretas). </a:t>
            </a:r>
          </a:p>
          <a:p>
            <a:pPr>
              <a:buClr>
                <a:srgbClr val="F47B02"/>
              </a:buClr>
              <a:buFont typeface="Courier New" panose="02070309020205020404" pitchFamily="49" charset="0"/>
              <a:buChar char="o"/>
            </a:pPr>
            <a:endParaRPr lang="es-ES" sz="1400" dirty="0">
              <a:solidFill>
                <a:srgbClr val="626366"/>
              </a:solidFill>
              <a:latin typeface="Aller" panose="02000503030000020004" pitchFamily="2" charset="0"/>
            </a:endParaRPr>
          </a:p>
          <a:p>
            <a:pPr>
              <a:buClr>
                <a:srgbClr val="F47B02"/>
              </a:buClr>
              <a:buFont typeface="Courier New" panose="02070309020205020404" pitchFamily="49" charset="0"/>
              <a:buChar char="o"/>
            </a:pPr>
            <a:r>
              <a:rPr lang="es-ES" sz="1800" dirty="0">
                <a:solidFill>
                  <a:srgbClr val="626366"/>
                </a:solidFill>
                <a:latin typeface="Aller" panose="02000503030000020004" pitchFamily="2" charset="0"/>
              </a:rPr>
              <a:t>Incorporar dentro de la financiación de la ECG un porcentaje destinado específicamente para cubrir personal técnico y especializado</a:t>
            </a:r>
          </a:p>
          <a:p>
            <a:pPr marL="0" indent="0">
              <a:buClr>
                <a:srgbClr val="F47B02"/>
              </a:buClr>
              <a:buNone/>
            </a:pPr>
            <a:endParaRPr lang="es-ES" sz="1800" dirty="0" smtClean="0">
              <a:solidFill>
                <a:srgbClr val="626366"/>
              </a:solidFill>
              <a:latin typeface="Aller" panose="02000503030000020004" pitchFamily="2" charset="0"/>
            </a:endParaRPr>
          </a:p>
        </p:txBody>
      </p:sp>
      <p:sp>
        <p:nvSpPr>
          <p:cNvPr id="4" name="Título 1"/>
          <p:cNvSpPr>
            <a:spLocks noGrp="1"/>
          </p:cNvSpPr>
          <p:nvPr>
            <p:ph type="title"/>
          </p:nvPr>
        </p:nvSpPr>
        <p:spPr>
          <a:xfrm>
            <a:off x="457200" y="533400"/>
            <a:ext cx="8229600" cy="990600"/>
          </a:xfrm>
        </p:spPr>
        <p:txBody>
          <a:bodyPr/>
          <a:lstStyle/>
          <a:p>
            <a:r>
              <a:rPr lang="es-ES" b="1" dirty="0">
                <a:solidFill>
                  <a:srgbClr val="F37320"/>
                </a:solidFill>
                <a:latin typeface="Aller" panose="02000503030000020004" pitchFamily="2" charset="0"/>
                <a:ea typeface="Tahoma" panose="020B0604030504040204" pitchFamily="34" charset="0"/>
              </a:rPr>
              <a:t>Recomendaciones y propuestas </a:t>
            </a:r>
            <a:r>
              <a:rPr lang="es-ES" b="1" dirty="0" smtClean="0">
                <a:solidFill>
                  <a:srgbClr val="F37320"/>
                </a:solidFill>
                <a:latin typeface="Aller" panose="02000503030000020004" pitchFamily="2" charset="0"/>
                <a:ea typeface="Tahoma" panose="020B0604030504040204" pitchFamily="34" charset="0"/>
              </a:rPr>
              <a:t/>
            </a:r>
            <a:br>
              <a:rPr lang="es-ES" b="1" dirty="0" smtClean="0">
                <a:solidFill>
                  <a:srgbClr val="F37320"/>
                </a:solidFill>
                <a:latin typeface="Aller" panose="02000503030000020004" pitchFamily="2" charset="0"/>
                <a:ea typeface="Tahoma" panose="020B0604030504040204" pitchFamily="34" charset="0"/>
              </a:rPr>
            </a:br>
            <a:r>
              <a:rPr lang="es-ES" sz="2400" b="1" dirty="0" smtClean="0">
                <a:solidFill>
                  <a:srgbClr val="626366"/>
                </a:solidFill>
                <a:latin typeface="Aller" panose="02000503030000020004" pitchFamily="2" charset="0"/>
                <a:ea typeface="Tahoma" panose="020B0604030504040204" pitchFamily="34" charset="0"/>
              </a:rPr>
              <a:t>para </a:t>
            </a:r>
            <a:r>
              <a:rPr lang="es-ES" sz="2400" b="1" dirty="0">
                <a:solidFill>
                  <a:srgbClr val="626366"/>
                </a:solidFill>
                <a:latin typeface="Aller" panose="02000503030000020004" pitchFamily="2" charset="0"/>
                <a:ea typeface="Tahoma" panose="020B0604030504040204" pitchFamily="34" charset="0"/>
              </a:rPr>
              <a:t>una adecuada financiación de la </a:t>
            </a:r>
            <a:r>
              <a:rPr lang="es-ES" sz="2400" b="1" dirty="0" smtClean="0">
                <a:solidFill>
                  <a:srgbClr val="626366"/>
                </a:solidFill>
                <a:latin typeface="Aller" panose="02000503030000020004" pitchFamily="2" charset="0"/>
                <a:ea typeface="Tahoma" panose="020B0604030504040204" pitchFamily="34" charset="0"/>
              </a:rPr>
              <a:t>ECG (3/5)</a:t>
            </a:r>
            <a:endParaRPr lang="es-ES" sz="2400" b="1" dirty="0">
              <a:solidFill>
                <a:srgbClr val="626366"/>
              </a:solidFill>
              <a:latin typeface="Aller" panose="02000503030000020004" pitchFamily="2" charset="0"/>
              <a:ea typeface="Tahoma" panose="020B0604030504040204" pitchFamily="34" charset="0"/>
            </a:endParaRPr>
          </a:p>
        </p:txBody>
      </p:sp>
    </p:spTree>
    <p:extLst>
      <p:ext uri="{BB962C8B-B14F-4D97-AF65-F5344CB8AC3E}">
        <p14:creationId xmlns:p14="http://schemas.microsoft.com/office/powerpoint/2010/main" val="3688699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9218" y="1766807"/>
            <a:ext cx="8229600" cy="3428999"/>
          </a:xfrm>
        </p:spPr>
        <p:txBody>
          <a:bodyPr/>
          <a:lstStyle/>
          <a:p>
            <a:pPr>
              <a:buClr>
                <a:srgbClr val="F47B02"/>
              </a:buClr>
              <a:buFont typeface="Courier New" panose="02070309020205020404" pitchFamily="49" charset="0"/>
              <a:buChar char="o"/>
            </a:pPr>
            <a:endParaRPr lang="es-ES" dirty="0" smtClean="0">
              <a:solidFill>
                <a:srgbClr val="626366"/>
              </a:solidFill>
              <a:latin typeface="Aller" panose="02000503030000020004" pitchFamily="2" charset="0"/>
            </a:endParaRPr>
          </a:p>
          <a:p>
            <a:pPr>
              <a:buClr>
                <a:srgbClr val="F47B02"/>
              </a:buClr>
              <a:buFont typeface="Courier New" panose="02070309020205020404" pitchFamily="49" charset="0"/>
              <a:buChar char="o"/>
            </a:pPr>
            <a:r>
              <a:rPr lang="es-ES" sz="1800" dirty="0" smtClean="0">
                <a:solidFill>
                  <a:srgbClr val="626366"/>
                </a:solidFill>
                <a:latin typeface="Aller" panose="02000503030000020004" pitchFamily="2" charset="0"/>
              </a:rPr>
              <a:t>Mantener un monto fijo (suelo) que se mantenga en el tiempo y que nunca debiera de ser inferior al 6% sobre el total de la AOD canalizada vía ONGD.</a:t>
            </a:r>
          </a:p>
          <a:p>
            <a:pPr>
              <a:buClr>
                <a:srgbClr val="F47B02"/>
              </a:buClr>
              <a:buFont typeface="Courier New" panose="02070309020205020404" pitchFamily="49" charset="0"/>
              <a:buChar char="o"/>
            </a:pPr>
            <a:endParaRPr lang="es-ES" sz="1800" dirty="0" smtClean="0">
              <a:solidFill>
                <a:srgbClr val="626366"/>
              </a:solidFill>
              <a:latin typeface="Aller" panose="02000503030000020004" pitchFamily="2" charset="0"/>
            </a:endParaRPr>
          </a:p>
          <a:p>
            <a:pPr>
              <a:buClr>
                <a:srgbClr val="F47B02"/>
              </a:buClr>
              <a:buFont typeface="Courier New" panose="02070309020205020404" pitchFamily="49" charset="0"/>
              <a:buChar char="o"/>
            </a:pPr>
            <a:r>
              <a:rPr lang="es-ES" sz="1800" dirty="0" smtClean="0">
                <a:solidFill>
                  <a:srgbClr val="626366"/>
                </a:solidFill>
                <a:latin typeface="Aller" panose="02000503030000020004" pitchFamily="2" charset="0"/>
              </a:rPr>
              <a:t>Mejorar la capacidad de gestión y fortalecer al equipo de la AGE para que pueda asumir este incremento sin verse asfixiado o extralimitado. </a:t>
            </a:r>
          </a:p>
          <a:p>
            <a:pPr marL="11430" lvl="1" indent="-285750">
              <a:buClr>
                <a:srgbClr val="F47B02"/>
              </a:buClr>
              <a:buFont typeface="Courier New" panose="02070309020205020404" pitchFamily="49" charset="0"/>
              <a:buChar char="o"/>
              <a:tabLst>
                <a:tab pos="361950" algn="l"/>
              </a:tabLst>
            </a:pPr>
            <a:endParaRPr lang="es-ES" sz="1800" dirty="0" smtClean="0">
              <a:solidFill>
                <a:srgbClr val="626366"/>
              </a:solidFill>
              <a:latin typeface="Aller" panose="02000503030000020004" pitchFamily="2" charset="0"/>
            </a:endParaRPr>
          </a:p>
          <a:p>
            <a:pPr marL="11430" lvl="1" indent="-285750">
              <a:buClr>
                <a:srgbClr val="F47B02"/>
              </a:buClr>
              <a:buFont typeface="Courier New" panose="02070309020205020404" pitchFamily="49" charset="0"/>
              <a:buChar char="o"/>
              <a:tabLst>
                <a:tab pos="361950" algn="l"/>
              </a:tabLst>
            </a:pPr>
            <a:r>
              <a:rPr lang="es-ES" sz="1800" dirty="0" smtClean="0">
                <a:solidFill>
                  <a:srgbClr val="626366"/>
                </a:solidFill>
                <a:latin typeface="Aller" panose="02000503030000020004" pitchFamily="2" charset="0"/>
              </a:rPr>
              <a:t>Mejorar en la transparencia y rendición de cuentas sobre cómo se presentan los datos de financiación de la ECG (desagregar porcentajes de forma más específica actualizando los indicadores utilizados)</a:t>
            </a:r>
            <a:endParaRPr lang="es-ES" sz="1800" dirty="0"/>
          </a:p>
        </p:txBody>
      </p:sp>
      <p:sp>
        <p:nvSpPr>
          <p:cNvPr id="4" name="Título 1"/>
          <p:cNvSpPr>
            <a:spLocks noGrp="1"/>
          </p:cNvSpPr>
          <p:nvPr>
            <p:ph type="title"/>
          </p:nvPr>
        </p:nvSpPr>
        <p:spPr>
          <a:xfrm>
            <a:off x="457200" y="533400"/>
            <a:ext cx="8229600" cy="990600"/>
          </a:xfrm>
        </p:spPr>
        <p:txBody>
          <a:bodyPr/>
          <a:lstStyle/>
          <a:p>
            <a:r>
              <a:rPr lang="es-ES" b="1" dirty="0">
                <a:solidFill>
                  <a:srgbClr val="F37320"/>
                </a:solidFill>
                <a:latin typeface="Aller" panose="02000503030000020004" pitchFamily="2" charset="0"/>
                <a:ea typeface="Tahoma" panose="020B0604030504040204" pitchFamily="34" charset="0"/>
              </a:rPr>
              <a:t>Recomendaciones y propuestas </a:t>
            </a:r>
            <a:r>
              <a:rPr lang="es-ES" b="1" dirty="0" smtClean="0">
                <a:solidFill>
                  <a:srgbClr val="F37320"/>
                </a:solidFill>
                <a:latin typeface="Aller" panose="02000503030000020004" pitchFamily="2" charset="0"/>
                <a:ea typeface="Tahoma" panose="020B0604030504040204" pitchFamily="34" charset="0"/>
              </a:rPr>
              <a:t/>
            </a:r>
            <a:br>
              <a:rPr lang="es-ES" b="1" dirty="0" smtClean="0">
                <a:solidFill>
                  <a:srgbClr val="F37320"/>
                </a:solidFill>
                <a:latin typeface="Aller" panose="02000503030000020004" pitchFamily="2" charset="0"/>
                <a:ea typeface="Tahoma" panose="020B0604030504040204" pitchFamily="34" charset="0"/>
              </a:rPr>
            </a:br>
            <a:r>
              <a:rPr lang="es-ES" sz="2400" b="1" dirty="0" smtClean="0">
                <a:solidFill>
                  <a:srgbClr val="626366"/>
                </a:solidFill>
                <a:latin typeface="Aller" panose="02000503030000020004" pitchFamily="2" charset="0"/>
                <a:ea typeface="Tahoma" panose="020B0604030504040204" pitchFamily="34" charset="0"/>
              </a:rPr>
              <a:t>para </a:t>
            </a:r>
            <a:r>
              <a:rPr lang="es-ES" sz="2400" b="1" dirty="0">
                <a:solidFill>
                  <a:srgbClr val="626366"/>
                </a:solidFill>
                <a:latin typeface="Aller" panose="02000503030000020004" pitchFamily="2" charset="0"/>
                <a:ea typeface="Tahoma" panose="020B0604030504040204" pitchFamily="34" charset="0"/>
              </a:rPr>
              <a:t>una adecuada financiación de la </a:t>
            </a:r>
            <a:r>
              <a:rPr lang="es-ES" sz="2400" b="1" dirty="0" smtClean="0">
                <a:solidFill>
                  <a:srgbClr val="626366"/>
                </a:solidFill>
                <a:latin typeface="Aller" panose="02000503030000020004" pitchFamily="2" charset="0"/>
                <a:ea typeface="Tahoma" panose="020B0604030504040204" pitchFamily="34" charset="0"/>
              </a:rPr>
              <a:t>ECG (4/5)</a:t>
            </a:r>
            <a:endParaRPr lang="es-ES" sz="2400" b="1" dirty="0">
              <a:solidFill>
                <a:srgbClr val="626366"/>
              </a:solidFill>
              <a:latin typeface="Aller" panose="02000503030000020004" pitchFamily="2" charset="0"/>
              <a:ea typeface="Tahoma" panose="020B0604030504040204" pitchFamily="34" charset="0"/>
            </a:endParaRPr>
          </a:p>
        </p:txBody>
      </p:sp>
    </p:spTree>
    <p:extLst>
      <p:ext uri="{BB962C8B-B14F-4D97-AF65-F5344CB8AC3E}">
        <p14:creationId xmlns:p14="http://schemas.microsoft.com/office/powerpoint/2010/main" val="3688699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766807"/>
            <a:ext cx="8485322" cy="4074042"/>
          </a:xfrm>
        </p:spPr>
        <p:txBody>
          <a:bodyPr/>
          <a:lstStyle/>
          <a:p>
            <a:pPr marL="457200" lvl="0" indent="-457200">
              <a:buClr>
                <a:srgbClr val="E87502"/>
              </a:buClr>
              <a:buFont typeface="+mj-lt"/>
              <a:buAutoNum type="arabicPeriod" startAt="2"/>
            </a:pPr>
            <a:r>
              <a:rPr lang="es-ES" dirty="0" smtClean="0">
                <a:solidFill>
                  <a:srgbClr val="626366"/>
                </a:solidFill>
                <a:latin typeface="Aller" panose="02000503030000020004" pitchFamily="2" charset="0"/>
              </a:rPr>
              <a:t>Avanzar </a:t>
            </a:r>
            <a:r>
              <a:rPr lang="es-ES" dirty="0">
                <a:solidFill>
                  <a:srgbClr val="626366"/>
                </a:solidFill>
                <a:latin typeface="Aller" panose="02000503030000020004" pitchFamily="2" charset="0"/>
              </a:rPr>
              <a:t>hacia la creación de </a:t>
            </a:r>
            <a:r>
              <a:rPr lang="es-ES" b="1" dirty="0">
                <a:solidFill>
                  <a:srgbClr val="F47B02"/>
                </a:solidFill>
                <a:latin typeface="Aller" panose="02000503030000020004" pitchFamily="2" charset="0"/>
              </a:rPr>
              <a:t>nuevos instrumentos para la financiación de la ECG</a:t>
            </a:r>
            <a:r>
              <a:rPr lang="es-ES" dirty="0">
                <a:solidFill>
                  <a:srgbClr val="626366"/>
                </a:solidFill>
                <a:latin typeface="Aller" panose="02000503030000020004" pitchFamily="2" charset="0"/>
              </a:rPr>
              <a:t> que den lugar a la innovación y al fortalecimiento de la sociedad civil</a:t>
            </a:r>
            <a:r>
              <a:rPr lang="es-ES" dirty="0" smtClean="0">
                <a:solidFill>
                  <a:srgbClr val="626366"/>
                </a:solidFill>
                <a:latin typeface="Aller" panose="02000503030000020004" pitchFamily="2" charset="0"/>
              </a:rPr>
              <a:t>.</a:t>
            </a:r>
          </a:p>
          <a:p>
            <a:pPr marL="457200" lvl="0" indent="-457200">
              <a:buClr>
                <a:srgbClr val="E87502"/>
              </a:buClr>
              <a:buFont typeface="+mj-lt"/>
              <a:buAutoNum type="arabicPeriod" startAt="2"/>
            </a:pPr>
            <a:endParaRPr lang="es-ES" sz="1600" dirty="0">
              <a:solidFill>
                <a:srgbClr val="626366"/>
              </a:solidFill>
              <a:latin typeface="Aller" panose="02000503030000020004" pitchFamily="2" charset="0"/>
            </a:endParaRPr>
          </a:p>
          <a:p>
            <a:pPr lvl="2">
              <a:buClr>
                <a:srgbClr val="F47B02"/>
              </a:buClr>
              <a:buFont typeface="Courier New" panose="02070309020205020404" pitchFamily="49" charset="0"/>
              <a:buChar char="o"/>
            </a:pPr>
            <a:r>
              <a:rPr lang="es-ES" sz="1600" dirty="0" smtClean="0">
                <a:solidFill>
                  <a:srgbClr val="626366"/>
                </a:solidFill>
                <a:latin typeface="Aller" panose="02000503030000020004" pitchFamily="2" charset="0"/>
              </a:rPr>
              <a:t>Aprovechar </a:t>
            </a:r>
            <a:r>
              <a:rPr lang="es-ES" sz="1600" dirty="0">
                <a:solidFill>
                  <a:srgbClr val="626366"/>
                </a:solidFill>
                <a:latin typeface="Aller" panose="02000503030000020004" pitchFamily="2" charset="0"/>
              </a:rPr>
              <a:t>el marco del establecimiento de una estrategia de colaboración entre la Administración y las ONGD para poner en valor a la ECG y a las ONGD como actor principal de la misma</a:t>
            </a:r>
            <a:r>
              <a:rPr lang="es-ES" sz="1600" dirty="0" smtClean="0">
                <a:solidFill>
                  <a:srgbClr val="626366"/>
                </a:solidFill>
                <a:latin typeface="Aller" panose="02000503030000020004" pitchFamily="2" charset="0"/>
              </a:rPr>
              <a:t>.</a:t>
            </a:r>
          </a:p>
          <a:p>
            <a:pPr lvl="2">
              <a:buClr>
                <a:srgbClr val="F47B02"/>
              </a:buClr>
              <a:buFont typeface="Courier New" panose="02070309020205020404" pitchFamily="49" charset="0"/>
              <a:buChar char="o"/>
            </a:pPr>
            <a:endParaRPr lang="es-ES" sz="1600" dirty="0" smtClean="0">
              <a:solidFill>
                <a:srgbClr val="626366"/>
              </a:solidFill>
              <a:latin typeface="Aller" panose="02000503030000020004" pitchFamily="2" charset="0"/>
            </a:endParaRPr>
          </a:p>
          <a:p>
            <a:pPr lvl="2">
              <a:buClr>
                <a:srgbClr val="F47B02"/>
              </a:buClr>
              <a:buFont typeface="Courier New" panose="02070309020205020404" pitchFamily="49" charset="0"/>
              <a:buChar char="o"/>
            </a:pPr>
            <a:r>
              <a:rPr lang="es-ES" sz="1600" dirty="0" smtClean="0">
                <a:solidFill>
                  <a:srgbClr val="626366"/>
                </a:solidFill>
                <a:latin typeface="Aller" panose="02000503030000020004" pitchFamily="2" charset="0"/>
              </a:rPr>
              <a:t>Impulsar </a:t>
            </a:r>
            <a:r>
              <a:rPr lang="es-ES" sz="1600" dirty="0">
                <a:solidFill>
                  <a:srgbClr val="626366"/>
                </a:solidFill>
                <a:latin typeface="Aller" panose="02000503030000020004" pitchFamily="2" charset="0"/>
              </a:rPr>
              <a:t>mediante una convocatoria específica las alianzas </a:t>
            </a:r>
            <a:r>
              <a:rPr lang="es-ES" sz="1600" dirty="0" err="1" smtClean="0">
                <a:solidFill>
                  <a:srgbClr val="626366"/>
                </a:solidFill>
                <a:latin typeface="Aller" panose="02000503030000020004" pitchFamily="2" charset="0"/>
              </a:rPr>
              <a:t>multiactor</a:t>
            </a:r>
            <a:r>
              <a:rPr lang="es-ES" sz="1600" dirty="0" smtClean="0">
                <a:solidFill>
                  <a:srgbClr val="626366"/>
                </a:solidFill>
                <a:latin typeface="Aller" panose="02000503030000020004" pitchFamily="2" charset="0"/>
              </a:rPr>
              <a:t> </a:t>
            </a:r>
            <a:r>
              <a:rPr lang="es-ES" sz="1600" dirty="0">
                <a:solidFill>
                  <a:srgbClr val="626366"/>
                </a:solidFill>
                <a:latin typeface="Aller" panose="02000503030000020004" pitchFamily="2" charset="0"/>
              </a:rPr>
              <a:t>y </a:t>
            </a:r>
            <a:r>
              <a:rPr lang="es-ES" sz="1600" dirty="0" err="1">
                <a:solidFill>
                  <a:srgbClr val="626366"/>
                </a:solidFill>
                <a:latin typeface="Aller" panose="02000503030000020004" pitchFamily="2" charset="0"/>
              </a:rPr>
              <a:t>multisector</a:t>
            </a:r>
            <a:r>
              <a:rPr lang="es-ES" sz="1600" dirty="0">
                <a:solidFill>
                  <a:srgbClr val="626366"/>
                </a:solidFill>
                <a:latin typeface="Aller" panose="02000503030000020004" pitchFamily="2" charset="0"/>
              </a:rPr>
              <a:t> en aras de incorporar una visión multidimensional como la que demandan los retos actuales y la agenda de desarrollo sostenible. </a:t>
            </a:r>
            <a:endParaRPr lang="es-ES" sz="1600" dirty="0" smtClean="0">
              <a:solidFill>
                <a:srgbClr val="626366"/>
              </a:solidFill>
              <a:latin typeface="Aller" panose="02000503030000020004" pitchFamily="2" charset="0"/>
            </a:endParaRPr>
          </a:p>
          <a:p>
            <a:pPr lvl="2">
              <a:buClr>
                <a:srgbClr val="F47B02"/>
              </a:buClr>
              <a:buFont typeface="Courier New" panose="02070309020205020404" pitchFamily="49" charset="0"/>
              <a:buChar char="o"/>
            </a:pPr>
            <a:endParaRPr lang="es-ES" sz="1600" dirty="0" smtClean="0">
              <a:solidFill>
                <a:srgbClr val="626366"/>
              </a:solidFill>
              <a:latin typeface="Aller" panose="02000503030000020004" pitchFamily="2" charset="0"/>
            </a:endParaRPr>
          </a:p>
          <a:p>
            <a:pPr lvl="2">
              <a:buClr>
                <a:srgbClr val="F47B02"/>
              </a:buClr>
              <a:buFont typeface="Courier New" panose="02070309020205020404" pitchFamily="49" charset="0"/>
              <a:buChar char="o"/>
            </a:pPr>
            <a:r>
              <a:rPr lang="es-ES" sz="1600" dirty="0" smtClean="0">
                <a:solidFill>
                  <a:srgbClr val="626366"/>
                </a:solidFill>
                <a:latin typeface="Aller" panose="02000503030000020004" pitchFamily="2" charset="0"/>
              </a:rPr>
              <a:t>Contemplar la posibilidad de que las convocatorias recojan y permitan un intercambio y trabajo conjunto estable (en clave de ciudadanía global) con otros países (elaboración de material conjunto, encuentros de buenas prácticas, viajes, acciones de incidencia...) que fortalezcan la dimensión local - global.</a:t>
            </a:r>
          </a:p>
        </p:txBody>
      </p:sp>
      <p:sp>
        <p:nvSpPr>
          <p:cNvPr id="4" name="Título 1"/>
          <p:cNvSpPr>
            <a:spLocks noGrp="1"/>
          </p:cNvSpPr>
          <p:nvPr>
            <p:ph type="title"/>
          </p:nvPr>
        </p:nvSpPr>
        <p:spPr>
          <a:xfrm>
            <a:off x="457200" y="533400"/>
            <a:ext cx="8229600" cy="990600"/>
          </a:xfrm>
        </p:spPr>
        <p:txBody>
          <a:bodyPr/>
          <a:lstStyle/>
          <a:p>
            <a:r>
              <a:rPr lang="es-ES" b="1" dirty="0">
                <a:solidFill>
                  <a:srgbClr val="F37320"/>
                </a:solidFill>
                <a:latin typeface="Aller" panose="02000503030000020004" pitchFamily="2" charset="0"/>
                <a:ea typeface="Tahoma" panose="020B0604030504040204" pitchFamily="34" charset="0"/>
              </a:rPr>
              <a:t>Recomendaciones y propuestas </a:t>
            </a:r>
            <a:r>
              <a:rPr lang="es-ES" b="1" dirty="0" smtClean="0">
                <a:solidFill>
                  <a:srgbClr val="F37320"/>
                </a:solidFill>
                <a:latin typeface="Aller" panose="02000503030000020004" pitchFamily="2" charset="0"/>
                <a:ea typeface="Tahoma" panose="020B0604030504040204" pitchFamily="34" charset="0"/>
              </a:rPr>
              <a:t/>
            </a:r>
            <a:br>
              <a:rPr lang="es-ES" b="1" dirty="0" smtClean="0">
                <a:solidFill>
                  <a:srgbClr val="F37320"/>
                </a:solidFill>
                <a:latin typeface="Aller" panose="02000503030000020004" pitchFamily="2" charset="0"/>
                <a:ea typeface="Tahoma" panose="020B0604030504040204" pitchFamily="34" charset="0"/>
              </a:rPr>
            </a:br>
            <a:r>
              <a:rPr lang="es-ES" sz="2400" b="1" dirty="0" smtClean="0">
                <a:solidFill>
                  <a:srgbClr val="626366"/>
                </a:solidFill>
                <a:latin typeface="Aller" panose="02000503030000020004" pitchFamily="2" charset="0"/>
                <a:ea typeface="Tahoma" panose="020B0604030504040204" pitchFamily="34" charset="0"/>
              </a:rPr>
              <a:t>para </a:t>
            </a:r>
            <a:r>
              <a:rPr lang="es-ES" sz="2400" b="1" dirty="0">
                <a:solidFill>
                  <a:srgbClr val="626366"/>
                </a:solidFill>
                <a:latin typeface="Aller" panose="02000503030000020004" pitchFamily="2" charset="0"/>
                <a:ea typeface="Tahoma" panose="020B0604030504040204" pitchFamily="34" charset="0"/>
              </a:rPr>
              <a:t>una adecuada financiación de la </a:t>
            </a:r>
            <a:r>
              <a:rPr lang="es-ES" sz="2400" b="1" dirty="0" smtClean="0">
                <a:solidFill>
                  <a:srgbClr val="626366"/>
                </a:solidFill>
                <a:latin typeface="Aller" panose="02000503030000020004" pitchFamily="2" charset="0"/>
                <a:ea typeface="Tahoma" panose="020B0604030504040204" pitchFamily="34" charset="0"/>
              </a:rPr>
              <a:t>ECG (5/5)</a:t>
            </a:r>
            <a:endParaRPr lang="es-ES" sz="2400" b="1" dirty="0">
              <a:solidFill>
                <a:srgbClr val="626366"/>
              </a:solidFill>
              <a:latin typeface="Aller" panose="02000503030000020004" pitchFamily="2" charset="0"/>
              <a:ea typeface="Tahoma" panose="020B0604030504040204" pitchFamily="34" charset="0"/>
            </a:endParaRPr>
          </a:p>
        </p:txBody>
      </p:sp>
    </p:spTree>
    <p:extLst>
      <p:ext uri="{BB962C8B-B14F-4D97-AF65-F5344CB8AC3E}">
        <p14:creationId xmlns:p14="http://schemas.microsoft.com/office/powerpoint/2010/main" val="3957178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657447"/>
          </a:xfrm>
        </p:spPr>
        <p:txBody>
          <a:bodyPr/>
          <a:lstStyle/>
          <a:p>
            <a:r>
              <a:rPr lang="es-ES" b="1" dirty="0">
                <a:solidFill>
                  <a:srgbClr val="F37320"/>
                </a:solidFill>
                <a:latin typeface="Aller" panose="02000503030000020004" pitchFamily="2" charset="0"/>
                <a:ea typeface="Tahoma" panose="020B0604030504040204" pitchFamily="34" charset="0"/>
              </a:rPr>
              <a:t>Introducción y contexto</a:t>
            </a:r>
          </a:p>
        </p:txBody>
      </p:sp>
      <p:sp>
        <p:nvSpPr>
          <p:cNvPr id="4" name="Rectangle 1"/>
          <p:cNvSpPr>
            <a:spLocks noGrp="1" noChangeArrowheads="1"/>
          </p:cNvSpPr>
          <p:nvPr>
            <p:ph idx="1"/>
          </p:nvPr>
        </p:nvSpPr>
        <p:spPr bwMode="auto">
          <a:xfrm rot="10800000" flipV="1">
            <a:off x="457199" y="1410346"/>
            <a:ext cx="839804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800" b="1" dirty="0" smtClean="0">
                <a:solidFill>
                  <a:srgbClr val="626366"/>
                </a:solidFill>
                <a:latin typeface="Aller" panose="02000503030000020004" pitchFamily="2" charset="0"/>
                <a:ea typeface="Tahoma" panose="020B0604030504040204" pitchFamily="34" charset="0"/>
              </a:rPr>
              <a:t>En términos generales…</a:t>
            </a: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ES" sz="1800" dirty="0">
              <a:solidFill>
                <a:srgbClr val="626366"/>
              </a:solidFill>
              <a:latin typeface="Aller" panose="02000503030000020004" pitchFamily="2" charset="0"/>
              <a:ea typeface="Tahoma" panose="020B0604030504040204" pitchFamily="34" charset="0"/>
            </a:endParaRPr>
          </a:p>
          <a:p>
            <a:pPr marR="0" lvl="0" algn="just" defTabSz="914400" rtl="0" eaLnBrk="0" fontAlgn="base" latinLnBrk="0" hangingPunct="0">
              <a:lnSpc>
                <a:spcPct val="100000"/>
              </a:lnSpc>
              <a:spcBef>
                <a:spcPct val="0"/>
              </a:spcBef>
              <a:spcAft>
                <a:spcPct val="0"/>
              </a:spcAft>
              <a:buClr>
                <a:srgbClr val="E87502"/>
              </a:buClr>
              <a:buSzTx/>
              <a:tabLst/>
            </a:pPr>
            <a:r>
              <a:rPr lang="es-ES" altLang="es-ES" sz="1800" dirty="0" smtClean="0">
                <a:solidFill>
                  <a:srgbClr val="626366"/>
                </a:solidFill>
                <a:latin typeface="Aller" panose="02000503030000020004" pitchFamily="2" charset="0"/>
                <a:ea typeface="Tahoma" panose="020B0604030504040204" pitchFamily="34" charset="0"/>
              </a:rPr>
              <a:t>Cinco años desde la adopción de la Agenda 2030.</a:t>
            </a:r>
          </a:p>
          <a:p>
            <a:pPr marR="0" lvl="0" algn="just" defTabSz="914400" rtl="0" eaLnBrk="0" fontAlgn="base" latinLnBrk="0" hangingPunct="0">
              <a:lnSpc>
                <a:spcPct val="100000"/>
              </a:lnSpc>
              <a:spcBef>
                <a:spcPct val="0"/>
              </a:spcBef>
              <a:spcAft>
                <a:spcPct val="0"/>
              </a:spcAft>
              <a:buClr>
                <a:srgbClr val="E87502"/>
              </a:buClr>
              <a:buSzTx/>
              <a:tabLst/>
            </a:pPr>
            <a:r>
              <a:rPr lang="es-ES" altLang="es-ES" sz="1800" dirty="0" smtClean="0">
                <a:solidFill>
                  <a:srgbClr val="626366"/>
                </a:solidFill>
                <a:latin typeface="Aller" panose="02000503030000020004" pitchFamily="2" charset="0"/>
                <a:ea typeface="Tahoma" panose="020B0604030504040204" pitchFamily="34" charset="0"/>
              </a:rPr>
              <a:t>Estallido de </a:t>
            </a:r>
            <a:r>
              <a:rPr lang="es-ES" altLang="es-ES" sz="1800" dirty="0">
                <a:solidFill>
                  <a:srgbClr val="626366"/>
                </a:solidFill>
                <a:latin typeface="Aller" panose="02000503030000020004" pitchFamily="2" charset="0"/>
                <a:ea typeface="Tahoma" panose="020B0604030504040204" pitchFamily="34" charset="0"/>
              </a:rPr>
              <a:t>una pandemia que desdibuja las </a:t>
            </a:r>
            <a:r>
              <a:rPr lang="es-ES" altLang="es-ES" sz="1800" dirty="0" smtClean="0">
                <a:solidFill>
                  <a:srgbClr val="626366"/>
                </a:solidFill>
                <a:latin typeface="Aller" panose="02000503030000020004" pitchFamily="2" charset="0"/>
                <a:ea typeface="Tahoma" panose="020B0604030504040204" pitchFamily="34" charset="0"/>
              </a:rPr>
              <a:t>fronteras.</a:t>
            </a:r>
          </a:p>
          <a:p>
            <a:pPr marR="0" lvl="0" algn="just" defTabSz="914400" rtl="0" eaLnBrk="0" fontAlgn="base" latinLnBrk="0" hangingPunct="0">
              <a:lnSpc>
                <a:spcPct val="100000"/>
              </a:lnSpc>
              <a:spcBef>
                <a:spcPct val="0"/>
              </a:spcBef>
              <a:spcAft>
                <a:spcPct val="0"/>
              </a:spcAft>
              <a:buClr>
                <a:srgbClr val="E87502"/>
              </a:buClr>
              <a:buSzTx/>
              <a:tabLst/>
            </a:pPr>
            <a:r>
              <a:rPr lang="es-ES" altLang="es-ES" sz="1800" dirty="0" smtClean="0">
                <a:solidFill>
                  <a:srgbClr val="626366"/>
                </a:solidFill>
                <a:latin typeface="Aller" panose="02000503030000020004" pitchFamily="2" charset="0"/>
                <a:ea typeface="Tahoma" panose="020B0604030504040204" pitchFamily="34" charset="0"/>
              </a:rPr>
              <a:t>Cuestionamiento </a:t>
            </a:r>
            <a:r>
              <a:rPr lang="es-ES" altLang="es-ES" sz="1800" dirty="0">
                <a:solidFill>
                  <a:srgbClr val="626366"/>
                </a:solidFill>
                <a:latin typeface="Aller" panose="02000503030000020004" pitchFamily="2" charset="0"/>
                <a:ea typeface="Tahoma" panose="020B0604030504040204" pitchFamily="34" charset="0"/>
              </a:rPr>
              <a:t>de los espacios </a:t>
            </a:r>
            <a:r>
              <a:rPr lang="es-ES" altLang="es-ES" sz="1800" dirty="0" smtClean="0">
                <a:solidFill>
                  <a:srgbClr val="626366"/>
                </a:solidFill>
                <a:latin typeface="Aller" panose="02000503030000020004" pitchFamily="2" charset="0"/>
                <a:ea typeface="Tahoma" panose="020B0604030504040204" pitchFamily="34" charset="0"/>
              </a:rPr>
              <a:t>cívicos y del papel de la ciudadanía en los espacios de toma de decisión.</a:t>
            </a:r>
          </a:p>
          <a:p>
            <a:pPr marR="0" lvl="0" algn="just" defTabSz="914400" rtl="0" eaLnBrk="0" fontAlgn="base" latinLnBrk="0" hangingPunct="0">
              <a:lnSpc>
                <a:spcPct val="100000"/>
              </a:lnSpc>
              <a:spcBef>
                <a:spcPct val="0"/>
              </a:spcBef>
              <a:spcAft>
                <a:spcPct val="0"/>
              </a:spcAft>
              <a:buClr>
                <a:srgbClr val="E87502"/>
              </a:buClr>
              <a:buSzTx/>
              <a:tabLst/>
            </a:pPr>
            <a:r>
              <a:rPr lang="es-ES" altLang="es-ES" sz="1800" dirty="0" smtClean="0">
                <a:solidFill>
                  <a:srgbClr val="626366"/>
                </a:solidFill>
                <a:latin typeface="Aller" panose="02000503030000020004" pitchFamily="2" charset="0"/>
                <a:ea typeface="Tahoma" panose="020B0604030504040204" pitchFamily="34" charset="0"/>
              </a:rPr>
              <a:t>Incremento de los discursos de odio y de la xenofobia, fortalecimiento de partidos de </a:t>
            </a:r>
            <a:r>
              <a:rPr lang="es-ES" altLang="es-ES" sz="1800" dirty="0" err="1" smtClean="0">
                <a:solidFill>
                  <a:srgbClr val="626366"/>
                </a:solidFill>
                <a:latin typeface="Aller" panose="02000503030000020004" pitchFamily="2" charset="0"/>
                <a:ea typeface="Tahoma" panose="020B0604030504040204" pitchFamily="34" charset="0"/>
              </a:rPr>
              <a:t>alt</a:t>
            </a:r>
            <a:r>
              <a:rPr lang="es-ES" altLang="es-ES" sz="1800" dirty="0" smtClean="0">
                <a:solidFill>
                  <a:srgbClr val="626366"/>
                </a:solidFill>
                <a:latin typeface="Aller" panose="02000503030000020004" pitchFamily="2" charset="0"/>
                <a:ea typeface="Tahoma" panose="020B0604030504040204" pitchFamily="34" charset="0"/>
              </a:rPr>
              <a:t> </a:t>
            </a:r>
            <a:r>
              <a:rPr lang="es-ES" altLang="es-ES" sz="1800" dirty="0" err="1" smtClean="0">
                <a:solidFill>
                  <a:srgbClr val="626366"/>
                </a:solidFill>
                <a:latin typeface="Aller" panose="02000503030000020004" pitchFamily="2" charset="0"/>
                <a:ea typeface="Tahoma" panose="020B0604030504040204" pitchFamily="34" charset="0"/>
              </a:rPr>
              <a:t>right</a:t>
            </a:r>
            <a:r>
              <a:rPr lang="es-ES" altLang="es-ES" sz="1800" dirty="0" smtClean="0">
                <a:solidFill>
                  <a:srgbClr val="626366"/>
                </a:solidFill>
                <a:latin typeface="Aller" panose="02000503030000020004" pitchFamily="2" charset="0"/>
                <a:ea typeface="Tahoma" panose="020B060403050404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ES" sz="1800" dirty="0">
              <a:solidFill>
                <a:srgbClr val="626366"/>
              </a:solidFill>
              <a:latin typeface="Aller" panose="02000503030000020004" pitchFamily="2" charset="0"/>
              <a:ea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1800" b="1" dirty="0" smtClean="0">
                <a:solidFill>
                  <a:srgbClr val="626366"/>
                </a:solidFill>
                <a:latin typeface="Aller" panose="02000503030000020004" pitchFamily="2" charset="0"/>
                <a:ea typeface="Tahoma" panose="020B0604030504040204" pitchFamily="34" charset="0"/>
              </a:rPr>
              <a:t>Para las ONGD…</a:t>
            </a:r>
          </a:p>
          <a:p>
            <a:pPr marL="0" marR="0" lvl="0" indent="0" algn="just" defTabSz="914400" rtl="0" eaLnBrk="0" fontAlgn="base" latinLnBrk="0" hangingPunct="0">
              <a:lnSpc>
                <a:spcPct val="100000"/>
              </a:lnSpc>
              <a:spcBef>
                <a:spcPct val="0"/>
              </a:spcBef>
              <a:spcAft>
                <a:spcPct val="0"/>
              </a:spcAft>
              <a:buClrTx/>
              <a:buSzTx/>
              <a:buFontTx/>
              <a:buNone/>
              <a:tabLst/>
            </a:pPr>
            <a:endParaRPr lang="es-ES" altLang="es-ES" sz="1800" dirty="0" smtClean="0">
              <a:solidFill>
                <a:srgbClr val="626366"/>
              </a:solidFill>
              <a:latin typeface="Aller" panose="02000503030000020004" pitchFamily="2" charset="0"/>
              <a:ea typeface="Tahoma" panose="020B0604030504040204" pitchFamily="34" charset="0"/>
            </a:endParaRPr>
          </a:p>
          <a:p>
            <a:pPr marR="0" lvl="0" algn="just" defTabSz="914400" rtl="0" eaLnBrk="0" fontAlgn="base" latinLnBrk="0" hangingPunct="0">
              <a:lnSpc>
                <a:spcPct val="100000"/>
              </a:lnSpc>
              <a:spcBef>
                <a:spcPct val="0"/>
              </a:spcBef>
              <a:spcAft>
                <a:spcPct val="0"/>
              </a:spcAft>
              <a:buClr>
                <a:srgbClr val="E87502"/>
              </a:buClr>
              <a:buSzTx/>
              <a:tabLst/>
            </a:pPr>
            <a:r>
              <a:rPr lang="es-ES" altLang="es-ES" sz="1800" dirty="0" smtClean="0">
                <a:solidFill>
                  <a:srgbClr val="626366"/>
                </a:solidFill>
                <a:latin typeface="Aller" panose="02000503030000020004" pitchFamily="2" charset="0"/>
                <a:ea typeface="Tahoma" panose="020B0604030504040204" pitchFamily="34" charset="0"/>
              </a:rPr>
              <a:t>Varios años de recortes y estancamiento de la financiación de la AOD, donde la ECG ha sido la más perjudicada. </a:t>
            </a:r>
            <a:r>
              <a:rPr lang="es-ES" altLang="es-ES" sz="1800" i="1" dirty="0" smtClean="0">
                <a:solidFill>
                  <a:srgbClr val="626366"/>
                </a:solidFill>
                <a:latin typeface="Aller" panose="02000503030000020004" pitchFamily="2" charset="0"/>
                <a:ea typeface="Tahoma" panose="020B0604030504040204" pitchFamily="34" charset="0"/>
              </a:rPr>
              <a:t>¿Cambio de tendencia?</a:t>
            </a:r>
          </a:p>
          <a:p>
            <a:pPr marR="0" lvl="0" algn="just" defTabSz="914400" rtl="0" eaLnBrk="0" fontAlgn="base" latinLnBrk="0" hangingPunct="0">
              <a:lnSpc>
                <a:spcPct val="100000"/>
              </a:lnSpc>
              <a:spcBef>
                <a:spcPct val="0"/>
              </a:spcBef>
              <a:spcAft>
                <a:spcPct val="0"/>
              </a:spcAft>
              <a:buClr>
                <a:srgbClr val="E87502"/>
              </a:buClr>
              <a:buSzTx/>
              <a:tabLst/>
            </a:pPr>
            <a:r>
              <a:rPr lang="es-ES" altLang="es-ES" sz="1800" dirty="0" smtClean="0">
                <a:solidFill>
                  <a:srgbClr val="626366"/>
                </a:solidFill>
                <a:latin typeface="Aller" panose="02000503030000020004" pitchFamily="2" charset="0"/>
                <a:ea typeface="Tahoma" panose="020B0604030504040204" pitchFamily="34" charset="0"/>
              </a:rPr>
              <a:t>Necesidad fortalecer a la sociedad civil y velar por un </a:t>
            </a:r>
            <a:r>
              <a:rPr lang="es-ES" altLang="es-ES" sz="1800" i="1" dirty="0" smtClean="0">
                <a:solidFill>
                  <a:srgbClr val="626366"/>
                </a:solidFill>
                <a:latin typeface="Aller" panose="02000503030000020004" pitchFamily="2" charset="0"/>
                <a:ea typeface="Tahoma" panose="020B0604030504040204" pitchFamily="34" charset="0"/>
              </a:rPr>
              <a:t>entorno favorecedor </a:t>
            </a:r>
            <a:r>
              <a:rPr lang="es-ES" altLang="es-ES" sz="1800" dirty="0" smtClean="0">
                <a:solidFill>
                  <a:srgbClr val="626366"/>
                </a:solidFill>
                <a:latin typeface="Aller" panose="02000503030000020004" pitchFamily="2" charset="0"/>
                <a:ea typeface="Tahoma" panose="020B0604030504040204" pitchFamily="34" charset="0"/>
              </a:rPr>
              <a:t>para que se apropien y participen de los retos planteados por los ODS.</a:t>
            </a:r>
          </a:p>
          <a:p>
            <a:pPr marR="0" lvl="0" algn="just" defTabSz="914400" rtl="0" eaLnBrk="0" fontAlgn="base" latinLnBrk="0" hangingPunct="0">
              <a:lnSpc>
                <a:spcPct val="100000"/>
              </a:lnSpc>
              <a:spcBef>
                <a:spcPct val="0"/>
              </a:spcBef>
              <a:spcAft>
                <a:spcPct val="0"/>
              </a:spcAft>
              <a:buClr>
                <a:srgbClr val="E87502"/>
              </a:buClr>
              <a:buSzTx/>
              <a:tabLst/>
            </a:pPr>
            <a:r>
              <a:rPr kumimoji="0" lang="es-ES" altLang="es-ES" sz="1800" b="0" i="0" u="none" strike="noStrike" cap="none" normalizeH="0" baseline="0" dirty="0" smtClean="0">
                <a:ln>
                  <a:noFill/>
                </a:ln>
                <a:solidFill>
                  <a:srgbClr val="626366"/>
                </a:solidFill>
                <a:effectLst/>
                <a:latin typeface="Aller" panose="02000503030000020004" pitchFamily="2" charset="0"/>
                <a:ea typeface="Tahoma" panose="020B0604030504040204" pitchFamily="34" charset="0"/>
              </a:rPr>
              <a:t>La educación para la ciudadanía global (ECG) como </a:t>
            </a:r>
            <a:r>
              <a:rPr kumimoji="0" lang="es-ES" altLang="es-ES" sz="1800" b="0" i="1" u="none" strike="noStrike" cap="none" normalizeH="0" baseline="0" dirty="0" smtClean="0">
                <a:ln>
                  <a:noFill/>
                </a:ln>
                <a:solidFill>
                  <a:srgbClr val="626366"/>
                </a:solidFill>
                <a:effectLst/>
                <a:latin typeface="Aller" panose="02000503030000020004" pitchFamily="2" charset="0"/>
                <a:ea typeface="Tahoma" panose="020B0604030504040204" pitchFamily="34" charset="0"/>
              </a:rPr>
              <a:t>instrumento clave para fortalecer el tejido social e impulsar la salud democrática </a:t>
            </a:r>
            <a:r>
              <a:rPr kumimoji="0" lang="es-ES" altLang="es-ES" sz="1800" b="0" i="0" u="none" strike="noStrike" cap="none" normalizeH="0" baseline="0" dirty="0" smtClean="0">
                <a:ln>
                  <a:noFill/>
                </a:ln>
                <a:solidFill>
                  <a:srgbClr val="626366"/>
                </a:solidFill>
                <a:effectLst/>
                <a:latin typeface="Aller" panose="02000503030000020004" pitchFamily="2" charset="0"/>
                <a:ea typeface="Tahoma" panose="020B0604030504040204" pitchFamily="34" charset="0"/>
              </a:rPr>
              <a:t>y compromiso con los derechos humanos.</a:t>
            </a:r>
            <a:endParaRPr kumimoji="0" lang="es-ES" altLang="es-ES" sz="1800" b="0" i="0" u="none" strike="noStrike" cap="none" normalizeH="0" baseline="0" dirty="0" smtClean="0">
              <a:ln>
                <a:noFill/>
              </a:ln>
              <a:solidFill>
                <a:schemeClr val="tx1"/>
              </a:solidFill>
              <a:effectLst/>
              <a:latin typeface="Aller" panose="02000503030000020004" pitchFamily="2" charset="0"/>
            </a:endParaRPr>
          </a:p>
        </p:txBody>
      </p:sp>
    </p:spTree>
    <p:extLst>
      <p:ext uri="{BB962C8B-B14F-4D97-AF65-F5344CB8AC3E}">
        <p14:creationId xmlns:p14="http://schemas.microsoft.com/office/powerpoint/2010/main" val="227437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4C9A5"/>
        </a:solidFill>
        <a:effectLst/>
      </p:bgPr>
    </p:bg>
    <p:spTree>
      <p:nvGrpSpPr>
        <p:cNvPr id="1" name="Shape 272"/>
        <p:cNvGrpSpPr/>
        <p:nvPr/>
      </p:nvGrpSpPr>
      <p:grpSpPr>
        <a:xfrm>
          <a:off x="0" y="0"/>
          <a:ext cx="0" cy="0"/>
          <a:chOff x="0" y="0"/>
          <a:chExt cx="0" cy="0"/>
        </a:xfrm>
      </p:grpSpPr>
      <p:sp>
        <p:nvSpPr>
          <p:cNvPr id="274" name="Google Shape;274;p15"/>
          <p:cNvSpPr/>
          <p:nvPr/>
        </p:nvSpPr>
        <p:spPr>
          <a:xfrm>
            <a:off x="2572001" y="6054943"/>
            <a:ext cx="4019049"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ES" sz="1600" b="0" i="0" u="none" strike="noStrike" cap="none" dirty="0" smtClean="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p:txBody>
      </p:sp>
      <p:sp>
        <p:nvSpPr>
          <p:cNvPr id="276" name="Google Shape;276;p15"/>
          <p:cNvSpPr/>
          <p:nvPr/>
        </p:nvSpPr>
        <p:spPr>
          <a:xfrm>
            <a:off x="0" y="-1"/>
            <a:ext cx="9144000" cy="517071"/>
          </a:xfrm>
          <a:prstGeom prst="rect">
            <a:avLst/>
          </a:prstGeom>
          <a:solidFill>
            <a:srgbClr val="FD800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 name="8 Imagen" descr="Logo_Horizontal actualizado.png"/>
          <p:cNvPicPr>
            <a:picLocks noChangeAspect="1"/>
          </p:cNvPicPr>
          <p:nvPr/>
        </p:nvPicPr>
        <p:blipFill>
          <a:blip r:embed="rId3"/>
          <a:stretch>
            <a:fillRect/>
          </a:stretch>
        </p:blipFill>
        <p:spPr>
          <a:xfrm>
            <a:off x="2367642" y="368916"/>
            <a:ext cx="4408715" cy="1491858"/>
          </a:xfrm>
          <a:prstGeom prst="rect">
            <a:avLst/>
          </a:prstGeom>
        </p:spPr>
      </p:pic>
      <p:sp>
        <p:nvSpPr>
          <p:cNvPr id="10" name="9 CuadroTexto"/>
          <p:cNvSpPr txBox="1"/>
          <p:nvPr/>
        </p:nvSpPr>
        <p:spPr>
          <a:xfrm>
            <a:off x="501444" y="6024165"/>
            <a:ext cx="8141110" cy="369332"/>
          </a:xfrm>
          <a:prstGeom prst="rect">
            <a:avLst/>
          </a:prstGeom>
          <a:noFill/>
        </p:spPr>
        <p:txBody>
          <a:bodyPr wrap="square" rtlCol="0">
            <a:spAutoFit/>
          </a:bodyPr>
          <a:lstStyle/>
          <a:p>
            <a:pPr algn="ctr"/>
            <a:r>
              <a:rPr lang="es-ES" dirty="0" smtClean="0">
                <a:solidFill>
                  <a:srgbClr val="626366"/>
                </a:solidFill>
                <a:latin typeface="Aller" pitchFamily="2" charset="0"/>
              </a:rPr>
              <a:t>https://informedelsector.coordinadoraongd.org/ </a:t>
            </a:r>
            <a:endParaRPr lang="es-ES" dirty="0">
              <a:solidFill>
                <a:srgbClr val="626366"/>
              </a:solidFill>
              <a:latin typeface="Aller" pitchFamily="2" charset="0"/>
            </a:endParaRPr>
          </a:p>
        </p:txBody>
      </p:sp>
      <p:pic>
        <p:nvPicPr>
          <p:cNvPr id="11" name="Marcador de contenido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11808" y="1712619"/>
            <a:ext cx="6120384" cy="405993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ítulo 1"/>
          <p:cNvSpPr txBox="1">
            <a:spLocks/>
          </p:cNvSpPr>
          <p:nvPr/>
        </p:nvSpPr>
        <p:spPr>
          <a:xfrm>
            <a:off x="685800" y="779318"/>
            <a:ext cx="7848600" cy="825789"/>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S" b="1" dirty="0" smtClean="0">
                <a:solidFill>
                  <a:srgbClr val="F37320"/>
                </a:solidFill>
                <a:latin typeface="Aller" panose="02000503030000020004" pitchFamily="2" charset="0"/>
                <a:ea typeface="Tahoma" panose="020B0604030504040204" pitchFamily="34" charset="0"/>
              </a:rPr>
              <a:t>Pero también…</a:t>
            </a:r>
            <a:endParaRPr lang="es-ES" dirty="0">
              <a:solidFill>
                <a:srgbClr val="F47B02"/>
              </a:solidFill>
              <a:latin typeface="Aller" panose="02000503030000020004" pitchFamily="2" charset="0"/>
            </a:endParaRPr>
          </a:p>
        </p:txBody>
      </p:sp>
      <p:graphicFrame>
        <p:nvGraphicFramePr>
          <p:cNvPr id="12" name="Diagrama 11"/>
          <p:cNvGraphicFramePr/>
          <p:nvPr>
            <p:extLst>
              <p:ext uri="{D42A27DB-BD31-4B8C-83A1-F6EECF244321}">
                <p14:modId xmlns:p14="http://schemas.microsoft.com/office/powerpoint/2010/main" val="1067291998"/>
              </p:ext>
            </p:extLst>
          </p:nvPr>
        </p:nvGraphicFramePr>
        <p:xfrm>
          <a:off x="371292" y="728087"/>
          <a:ext cx="8512935" cy="6156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65" y="1529196"/>
            <a:ext cx="6850105" cy="3583132"/>
          </a:xfrm>
          <a:prstGeom prst="rect">
            <a:avLst/>
          </a:prstGeom>
        </p:spPr>
      </p:pic>
    </p:spTree>
    <p:extLst>
      <p:ext uri="{BB962C8B-B14F-4D97-AF65-F5344CB8AC3E}">
        <p14:creationId xmlns:p14="http://schemas.microsoft.com/office/powerpoint/2010/main" val="721631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F37320"/>
                </a:solidFill>
                <a:latin typeface="Aller" panose="02000503030000020004" pitchFamily="2" charset="0"/>
                <a:ea typeface="Tahoma" panose="020B0604030504040204" pitchFamily="34" charset="0"/>
              </a:rPr>
              <a:t>Reflexión</a:t>
            </a:r>
            <a:endParaRPr lang="es-ES" b="1" dirty="0">
              <a:solidFill>
                <a:srgbClr val="F37320"/>
              </a:solidFill>
              <a:latin typeface="Aller" panose="02000503030000020004" pitchFamily="2" charset="0"/>
              <a:ea typeface="Tahoma" panose="020B0604030504040204" pitchFamily="34" charset="0"/>
            </a:endParaRPr>
          </a:p>
        </p:txBody>
      </p:sp>
      <p:sp>
        <p:nvSpPr>
          <p:cNvPr id="3" name="Marcador de contenido 2"/>
          <p:cNvSpPr>
            <a:spLocks noGrp="1"/>
          </p:cNvSpPr>
          <p:nvPr>
            <p:ph idx="1"/>
          </p:nvPr>
        </p:nvSpPr>
        <p:spPr>
          <a:xfrm>
            <a:off x="457200" y="1327245"/>
            <a:ext cx="8229600" cy="4902200"/>
          </a:xfrm>
        </p:spPr>
        <p:txBody>
          <a:bodyPr/>
          <a:lstStyle/>
          <a:p>
            <a:r>
              <a:rPr lang="es-ES" sz="2000" dirty="0" smtClean="0">
                <a:solidFill>
                  <a:srgbClr val="626366"/>
                </a:solidFill>
                <a:latin typeface="Aller" panose="02000503030000020004" pitchFamily="2" charset="0"/>
              </a:rPr>
              <a:t>Necesario </a:t>
            </a:r>
            <a:r>
              <a:rPr lang="es-ES" sz="2000" dirty="0">
                <a:solidFill>
                  <a:srgbClr val="626366"/>
                </a:solidFill>
                <a:latin typeface="Aller" panose="02000503030000020004" pitchFamily="2" charset="0"/>
              </a:rPr>
              <a:t>revertir la tendencia del individualismo y de la desconexión con el valor de lo común, de los derechos, de la ética de los cuidados y de la solidaridad y sólo podremos hacerlo mediante procesos de aprendizaje y de educación transformadora para generar un tejido, un sustrato, una ciudadanía global</a:t>
            </a:r>
            <a:r>
              <a:rPr lang="es-ES" sz="2000" dirty="0" smtClean="0">
                <a:solidFill>
                  <a:srgbClr val="626366"/>
                </a:solidFill>
                <a:latin typeface="Aller" panose="02000503030000020004" pitchFamily="2" charset="0"/>
              </a:rPr>
              <a:t>.</a:t>
            </a:r>
            <a:endParaRPr lang="es-ES" sz="2000" dirty="0">
              <a:solidFill>
                <a:srgbClr val="626366"/>
              </a:solidFill>
              <a:latin typeface="Aller" panose="02000503030000020004" pitchFamily="2" charset="0"/>
            </a:endParaRPr>
          </a:p>
        </p:txBody>
      </p:sp>
      <p:graphicFrame>
        <p:nvGraphicFramePr>
          <p:cNvPr id="6" name="Marcador de contenido 3"/>
          <p:cNvGraphicFramePr>
            <a:graphicFrameLocks/>
          </p:cNvGraphicFramePr>
          <p:nvPr>
            <p:extLst>
              <p:ext uri="{D42A27DB-BD31-4B8C-83A1-F6EECF244321}">
                <p14:modId xmlns:p14="http://schemas.microsoft.com/office/powerpoint/2010/main" val="2188622090"/>
              </p:ext>
            </p:extLst>
          </p:nvPr>
        </p:nvGraphicFramePr>
        <p:xfrm>
          <a:off x="457200" y="3008358"/>
          <a:ext cx="8337645" cy="3570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54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F37320"/>
                </a:solidFill>
                <a:latin typeface="Aller" panose="02000503030000020004" pitchFamily="2" charset="0"/>
                <a:ea typeface="Tahoma" panose="020B0604030504040204" pitchFamily="34" charset="0"/>
              </a:rPr>
              <a:t>¿Qué necesitamos?</a:t>
            </a:r>
            <a:endParaRPr lang="es-ES" b="1" dirty="0">
              <a:solidFill>
                <a:srgbClr val="F37320"/>
              </a:solidFill>
              <a:latin typeface="Aller" panose="02000503030000020004" pitchFamily="2" charset="0"/>
              <a:ea typeface="Tahoma" panose="020B0604030504040204" pitchFamily="34" charset="0"/>
            </a:endParaRPr>
          </a:p>
        </p:txBody>
      </p:sp>
      <p:sp>
        <p:nvSpPr>
          <p:cNvPr id="5" name="Marcador de contenido 4"/>
          <p:cNvSpPr>
            <a:spLocks noGrp="1"/>
          </p:cNvSpPr>
          <p:nvPr>
            <p:ph idx="1"/>
          </p:nvPr>
        </p:nvSpPr>
        <p:spPr>
          <a:xfrm>
            <a:off x="839338" y="1990867"/>
            <a:ext cx="3364173" cy="3531358"/>
          </a:xfrm>
        </p:spPr>
        <p:txBody>
          <a:bodyPr/>
          <a:lstStyle/>
          <a:p>
            <a:r>
              <a:rPr lang="es-ES" dirty="0" smtClean="0">
                <a:solidFill>
                  <a:srgbClr val="626366"/>
                </a:solidFill>
                <a:latin typeface="Aller" panose="02000503030000020004" pitchFamily="2" charset="0"/>
              </a:rPr>
              <a:t>Defensa de la ciudadanía global, papel de la sociedad civil – en particular de las ONGD –, la educación como herramienta clave, los espacios cívicos, …</a:t>
            </a:r>
            <a:endParaRPr lang="es-ES" dirty="0">
              <a:solidFill>
                <a:srgbClr val="626366"/>
              </a:solidFill>
              <a:latin typeface="Aller" panose="02000503030000020004" pitchFamily="2"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815" y="1137171"/>
            <a:ext cx="2828925" cy="5238750"/>
          </a:xfrm>
          <a:prstGeom prst="rect">
            <a:avLst/>
          </a:prstGeom>
        </p:spPr>
      </p:pic>
    </p:spTree>
    <p:extLst>
      <p:ext uri="{BB962C8B-B14F-4D97-AF65-F5344CB8AC3E}">
        <p14:creationId xmlns:p14="http://schemas.microsoft.com/office/powerpoint/2010/main" val="84744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F37320"/>
                </a:solidFill>
                <a:latin typeface="Aller" panose="02000503030000020004" pitchFamily="2" charset="0"/>
                <a:ea typeface="Tahoma" panose="020B0604030504040204" pitchFamily="34" charset="0"/>
              </a:rPr>
              <a:t>¿Qué necesitamos?</a:t>
            </a:r>
            <a:endParaRPr lang="es-ES" b="1" dirty="0">
              <a:solidFill>
                <a:srgbClr val="F37320"/>
              </a:solidFill>
              <a:latin typeface="Aller" panose="02000503030000020004" pitchFamily="2" charset="0"/>
              <a:ea typeface="Tahoma" panose="020B0604030504040204" pitchFamily="34" charset="0"/>
            </a:endParaRPr>
          </a:p>
        </p:txBody>
      </p:sp>
      <p:sp>
        <p:nvSpPr>
          <p:cNvPr id="5" name="Marcador de contenido 4"/>
          <p:cNvSpPr>
            <a:spLocks noGrp="1"/>
          </p:cNvSpPr>
          <p:nvPr>
            <p:ph idx="1"/>
          </p:nvPr>
        </p:nvSpPr>
        <p:spPr>
          <a:xfrm>
            <a:off x="3616657" y="1294832"/>
            <a:ext cx="4676277" cy="3531358"/>
          </a:xfrm>
        </p:spPr>
        <p:txBody>
          <a:bodyPr/>
          <a:lstStyle/>
          <a:p>
            <a:r>
              <a:rPr lang="es-ES" dirty="0" smtClean="0">
                <a:solidFill>
                  <a:srgbClr val="626366"/>
                </a:solidFill>
                <a:latin typeface="Aller" panose="02000503030000020004" pitchFamily="2" charset="0"/>
              </a:rPr>
              <a:t>Reforzar el papel de la ECG en la cooperación y su financiación</a:t>
            </a:r>
            <a:endParaRPr lang="es-ES" dirty="0">
              <a:solidFill>
                <a:srgbClr val="626366"/>
              </a:solidFill>
              <a:latin typeface="Aller" panose="02000503030000020004" pitchFamily="2"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61" y="2920622"/>
            <a:ext cx="6188689" cy="3379100"/>
          </a:xfrm>
          <a:prstGeom prst="rect">
            <a:avLst/>
          </a:prstGeom>
        </p:spPr>
      </p:pic>
    </p:spTree>
    <p:extLst>
      <p:ext uri="{BB962C8B-B14F-4D97-AF65-F5344CB8AC3E}">
        <p14:creationId xmlns:p14="http://schemas.microsoft.com/office/powerpoint/2010/main" val="294762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152633"/>
            <a:ext cx="4883963" cy="3072550"/>
          </a:xfrm>
          <a:prstGeom prst="rect">
            <a:avLst/>
          </a:prstGeom>
        </p:spPr>
      </p:pic>
      <p:sp>
        <p:nvSpPr>
          <p:cNvPr id="2" name="Título 1"/>
          <p:cNvSpPr>
            <a:spLocks noGrp="1"/>
          </p:cNvSpPr>
          <p:nvPr>
            <p:ph type="title"/>
          </p:nvPr>
        </p:nvSpPr>
        <p:spPr/>
        <p:txBody>
          <a:bodyPr/>
          <a:lstStyle/>
          <a:p>
            <a:r>
              <a:rPr lang="es-ES" b="1" dirty="0" smtClean="0">
                <a:solidFill>
                  <a:srgbClr val="F37320"/>
                </a:solidFill>
                <a:latin typeface="Aller" panose="02000503030000020004" pitchFamily="2" charset="0"/>
                <a:ea typeface="Tahoma" panose="020B0604030504040204" pitchFamily="34" charset="0"/>
              </a:rPr>
              <a:t>Educación para la ciudadanía global</a:t>
            </a:r>
            <a:endParaRPr lang="es-ES" b="1" dirty="0">
              <a:solidFill>
                <a:srgbClr val="F37320"/>
              </a:solidFill>
              <a:latin typeface="Aller" panose="02000503030000020004" pitchFamily="2" charset="0"/>
              <a:ea typeface="Tahoma" panose="020B0604030504040204" pitchFamily="34" charset="0"/>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182" y="1826997"/>
            <a:ext cx="5266618" cy="2199093"/>
          </a:xfrm>
          <a:prstGeom prst="rect">
            <a:avLst/>
          </a:prstGeom>
        </p:spPr>
      </p:pic>
    </p:spTree>
    <p:extLst>
      <p:ext uri="{BB962C8B-B14F-4D97-AF65-F5344CB8AC3E}">
        <p14:creationId xmlns:p14="http://schemas.microsoft.com/office/powerpoint/2010/main" val="163279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F37320"/>
                </a:solidFill>
                <a:latin typeface="Aller" panose="02000503030000020004" pitchFamily="2" charset="0"/>
                <a:ea typeface="Tahoma" panose="020B0604030504040204" pitchFamily="34" charset="0"/>
              </a:rPr>
              <a:t>¿Qué presentamos hoy aquí?</a:t>
            </a:r>
            <a:endParaRPr lang="es-ES" b="1" dirty="0">
              <a:solidFill>
                <a:srgbClr val="F37320"/>
              </a:solidFill>
              <a:latin typeface="Aller" panose="02000503030000020004" pitchFamily="2" charset="0"/>
              <a:ea typeface="Tahoma" panose="020B0604030504040204" pitchFamily="34" charset="0"/>
            </a:endParaRPr>
          </a:p>
        </p:txBody>
      </p:sp>
      <p:sp>
        <p:nvSpPr>
          <p:cNvPr id="3" name="Marcador de contenido 2"/>
          <p:cNvSpPr>
            <a:spLocks noGrp="1"/>
          </p:cNvSpPr>
          <p:nvPr>
            <p:ph idx="1"/>
          </p:nvPr>
        </p:nvSpPr>
        <p:spPr/>
        <p:txBody>
          <a:bodyPr/>
          <a:lstStyle/>
          <a:p>
            <a:pPr>
              <a:buClr>
                <a:srgbClr val="E87502"/>
              </a:buClr>
            </a:pPr>
            <a:r>
              <a:rPr lang="es-ES" dirty="0" smtClean="0">
                <a:latin typeface="Aller" panose="02000503030000020004" pitchFamily="2" charset="0"/>
              </a:rPr>
              <a:t>Dos documentos: </a:t>
            </a:r>
          </a:p>
          <a:p>
            <a:pPr lvl="1">
              <a:buClr>
                <a:srgbClr val="E87502"/>
              </a:buClr>
              <a:buFont typeface="Courier New" panose="02070309020205020404" pitchFamily="49" charset="0"/>
              <a:buChar char="o"/>
            </a:pPr>
            <a:r>
              <a:rPr lang="es-ES" dirty="0" smtClean="0">
                <a:latin typeface="Aller" panose="02000503030000020004" pitchFamily="2" charset="0"/>
              </a:rPr>
              <a:t>ECG como estrategia post-COVID</a:t>
            </a:r>
          </a:p>
          <a:p>
            <a:pPr lvl="1">
              <a:buClr>
                <a:srgbClr val="E87502"/>
              </a:buClr>
              <a:buFont typeface="Courier New" panose="02070309020205020404" pitchFamily="49" charset="0"/>
              <a:buChar char="o"/>
            </a:pPr>
            <a:r>
              <a:rPr lang="es-ES" dirty="0" smtClean="0">
                <a:latin typeface="Aller" panose="02000503030000020004" pitchFamily="2" charset="0"/>
              </a:rPr>
              <a:t>Financiación de la ECG</a:t>
            </a:r>
            <a:endParaRPr lang="es-ES" dirty="0">
              <a:latin typeface="Aller" panose="02000503030000020004" pitchFamily="2" charset="0"/>
            </a:endParaRPr>
          </a:p>
          <a:p>
            <a:pPr>
              <a:buClr>
                <a:srgbClr val="E87502"/>
              </a:buClr>
            </a:pPr>
            <a:r>
              <a:rPr lang="es-ES" dirty="0" smtClean="0">
                <a:latin typeface="Aller" panose="02000503030000020004" pitchFamily="2" charset="0"/>
              </a:rPr>
              <a:t>Resultado de un proceso de reflexión del GT de ciudadanía global</a:t>
            </a:r>
          </a:p>
          <a:p>
            <a:pPr>
              <a:buClr>
                <a:srgbClr val="E87502"/>
              </a:buClr>
            </a:pPr>
            <a:r>
              <a:rPr lang="es-ES" dirty="0" smtClean="0">
                <a:latin typeface="Aller" panose="02000503030000020004" pitchFamily="2" charset="0"/>
              </a:rPr>
              <a:t>Insumos para la posición de La Coordinadora en un contexto de reformas</a:t>
            </a:r>
          </a:p>
          <a:p>
            <a:pPr>
              <a:buClr>
                <a:srgbClr val="E87502"/>
              </a:buClr>
            </a:pPr>
            <a:r>
              <a:rPr lang="es-ES" dirty="0" smtClean="0">
                <a:latin typeface="Aller" panose="02000503030000020004" pitchFamily="2" charset="0"/>
              </a:rPr>
              <a:t>Propuestas de incidencia para el conjunto de organizaciones y de CCAA</a:t>
            </a:r>
          </a:p>
          <a:p>
            <a:pPr>
              <a:buClr>
                <a:srgbClr val="E87502"/>
              </a:buClr>
            </a:pPr>
            <a:r>
              <a:rPr lang="es-ES" dirty="0" smtClean="0">
                <a:latin typeface="Aller" panose="02000503030000020004" pitchFamily="2" charset="0"/>
              </a:rPr>
              <a:t>Hoja de ruta para el diálogo con la administración</a:t>
            </a:r>
            <a:endParaRPr lang="es-ES" dirty="0">
              <a:latin typeface="Aller" panose="02000503030000020004" pitchFamily="2" charset="0"/>
            </a:endParaRPr>
          </a:p>
        </p:txBody>
      </p:sp>
    </p:spTree>
    <p:extLst>
      <p:ext uri="{BB962C8B-B14F-4D97-AF65-F5344CB8AC3E}">
        <p14:creationId xmlns:p14="http://schemas.microsoft.com/office/powerpoint/2010/main" val="4016978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Claridad.thmx</Template>
  <TotalTime>11846</TotalTime>
  <Words>1440</Words>
  <Application>Microsoft Office PowerPoint</Application>
  <PresentationFormat>Presentación en pantalla (4:3)</PresentationFormat>
  <Paragraphs>109</Paragraphs>
  <Slides>20</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Aller</vt:lpstr>
      <vt:lpstr>Aller bold</vt:lpstr>
      <vt:lpstr>Aller Light</vt:lpstr>
      <vt:lpstr>Arial</vt:lpstr>
      <vt:lpstr>Calibri</vt:lpstr>
      <vt:lpstr>Courier New</vt:lpstr>
      <vt:lpstr>Tahoma</vt:lpstr>
      <vt:lpstr>Claridad</vt:lpstr>
      <vt:lpstr>Educación para la ciudadanía global</vt:lpstr>
      <vt:lpstr>Introducción y contexto</vt:lpstr>
      <vt:lpstr>Presentación de PowerPoint</vt:lpstr>
      <vt:lpstr>Presentación de PowerPoint</vt:lpstr>
      <vt:lpstr>Reflexión</vt:lpstr>
      <vt:lpstr>¿Qué necesitamos?</vt:lpstr>
      <vt:lpstr>¿Qué necesitamos?</vt:lpstr>
      <vt:lpstr>Educación para la ciudadanía global</vt:lpstr>
      <vt:lpstr>¿Qué presentamos hoy aquí?</vt:lpstr>
      <vt:lpstr>Resumen de propuestas y recomendaciones</vt:lpstr>
      <vt:lpstr>Resumen de propuestas y recomendaciones</vt:lpstr>
      <vt:lpstr>Resumen de propuestas y recomendaciones</vt:lpstr>
      <vt:lpstr>Resumen de propuestas y recomendaciones</vt:lpstr>
      <vt:lpstr>Resumen de propuestas y recomendaciones</vt:lpstr>
      <vt:lpstr>Resumen de propuestas y recomendaciones</vt:lpstr>
      <vt:lpstr>Recomendaciones y propuestas  para una adecuada financiación de la ECG (2/5)</vt:lpstr>
      <vt:lpstr>Recomendaciones y propuestas  para una adecuada financiación de la ECG (3/5)</vt:lpstr>
      <vt:lpstr>Recomendaciones y propuestas  para una adecuada financiación de la ECG (4/5)</vt:lpstr>
      <vt:lpstr>Recomendaciones y propuestas  para una adecuada financiación de la ECG (5/5)</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Discusión sobre la financiación de la ECG</dc:title>
  <dc:creator>Verónica Castañeda Blandón</dc:creator>
  <cp:lastModifiedBy>IncidenciaS</cp:lastModifiedBy>
  <cp:revision>328</cp:revision>
  <cp:lastPrinted>2017-12-19T17:58:07Z</cp:lastPrinted>
  <dcterms:created xsi:type="dcterms:W3CDTF">2017-06-29T20:14:52Z</dcterms:created>
  <dcterms:modified xsi:type="dcterms:W3CDTF">2020-09-30T20:38:34Z</dcterms:modified>
</cp:coreProperties>
</file>